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9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626"/>
    <a:srgbClr val="454432"/>
    <a:srgbClr val="A68961"/>
    <a:srgbClr val="630005"/>
    <a:srgbClr val="008000"/>
    <a:srgbClr val="1566B4"/>
    <a:srgbClr val="4D4D4D"/>
    <a:srgbClr val="000090"/>
    <a:srgbClr val="0000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147C10-DCBD-4C11-BC46-B0619FB7A24A}" v="5" dt="2024-02-19T08:25:03.442"/>
  </p1510:revLst>
</p1510:revInfo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85576" autoAdjust="0"/>
  </p:normalViewPr>
  <p:slideViewPr>
    <p:cSldViewPr>
      <p:cViewPr varScale="1">
        <p:scale>
          <a:sx n="103" d="100"/>
          <a:sy n="103" d="100"/>
        </p:scale>
        <p:origin x="648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fld id="{D746EC99-DD95-6445-AF6C-001E10E0A299}" type="datetimeFigureOut">
              <a:rPr lang="en-US" smtClean="0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fld id="{59C50690-A60F-0B4A-965A-E44A0A88AD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44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right_un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31371" y="1268760"/>
            <a:ext cx="11329259" cy="108011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31371" y="2613891"/>
            <a:ext cx="8160907" cy="815109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1371" y="3683223"/>
            <a:ext cx="5760640" cy="1728788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E5827BB-C18A-45A3-A365-CC80166180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92" y="1701943"/>
            <a:ext cx="4511202" cy="45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4172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Text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10314" y="1412874"/>
            <a:ext cx="6624735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solidFill>
                  <a:srgbClr val="4D4D4D"/>
                </a:solidFill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solidFill>
                  <a:srgbClr val="4D4D4D"/>
                </a:solidFill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solidFill>
                  <a:srgbClr val="4D4D4D"/>
                </a:solidFill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solidFill>
                  <a:srgbClr val="4D4D4D"/>
                </a:solidFill>
                <a:latin typeface="+mn-ea"/>
                <a:ea typeface="+mn-ea"/>
              </a:defRPr>
            </a:lvl4pPr>
            <a:lvl5pPr>
              <a:defRPr sz="1600">
                <a:solidFill>
                  <a:srgbClr val="4D4D4D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9349" y="548680"/>
            <a:ext cx="8460000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solidFill>
                  <a:srgbClr val="4D4D4D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F1C5312-7B1B-7045-9A3E-057B910C9D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8784000" y="0"/>
            <a:ext cx="3468375" cy="1265956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41449288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Hakus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9348" y="548680"/>
            <a:ext cx="8460000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solidFill>
                  <a:srgbClr val="4D4D4D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75F7C23-5C98-054A-80D5-AD2DDCC9D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8784000" y="0"/>
            <a:ext cx="3468375" cy="1265956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67663964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gen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2766220"/>
            <a:ext cx="10515600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defRPr sz="48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5414" y="4292601"/>
            <a:ext cx="10561671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ctr">
              <a:buNone/>
              <a:defRPr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35682591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gend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5413" y="2766220"/>
            <a:ext cx="10515600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defRPr sz="4800" b="1">
                <a:solidFill>
                  <a:srgbClr val="4D4D4D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5414" y="4292601"/>
            <a:ext cx="10561671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ctr">
              <a:buNone/>
              <a:defRPr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519203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gend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013202" y="548680"/>
            <a:ext cx="8939449" cy="3096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D4D4D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7381" y="3789041"/>
            <a:ext cx="11137239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44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7382" y="5315422"/>
            <a:ext cx="11137239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l">
              <a:buNone/>
              <a:defRPr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88281784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Agend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7381" y="3789041"/>
            <a:ext cx="11137239" cy="13828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44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7382" y="5315422"/>
            <a:ext cx="11137239" cy="1008063"/>
          </a:xfrm>
          <a:prstGeom prst="rect">
            <a:avLst/>
          </a:prstGeom>
        </p:spPr>
        <p:txBody>
          <a:bodyPr lIns="0" tIns="0" rIns="0" bIns="180000">
            <a:normAutofit/>
          </a:bodyPr>
          <a:lstStyle>
            <a:lvl1pPr marL="0" indent="0" algn="l">
              <a:buNone/>
              <a:defRPr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914563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right_under2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31371" y="548681"/>
            <a:ext cx="11329259" cy="108011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31371" y="1653300"/>
            <a:ext cx="8160907" cy="815109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1371" y="3683223"/>
            <a:ext cx="5760640" cy="1728788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63294915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up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5360" y="5376369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7105" y="6237313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47104" y="4262348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287D60B9-CBE8-450E-BBB6-049BC4EF1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26" y="1522336"/>
            <a:ext cx="8497354" cy="183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1C1743B-E378-42FE-9EE6-78381CA3BD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80" y="737465"/>
            <a:ext cx="8497354" cy="183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06094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up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9133418" y="1"/>
            <a:ext cx="3058583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>
              <a:latin typeface="Segoe UI" panose="020B0502040204020203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5360" y="4085531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7105" y="4946475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935" y="5470128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3A1B95F-5AE1-414A-878A-6A2282377F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72"/>
          <a:stretch/>
        </p:blipFill>
        <p:spPr>
          <a:xfrm>
            <a:off x="0" y="0"/>
            <a:ext cx="12204000" cy="4062742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20024599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43115" y="933535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4859" y="1794479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l">
              <a:buNone/>
              <a:defRPr sz="2400" b="1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25689" y="2318132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06281496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cent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5451" y="4221089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ctr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1233" y="5082033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ctr">
              <a:buNone/>
              <a:defRPr sz="2400" b="1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179391" y="5470128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 algn="ctr">
              <a:buNone/>
              <a:defRPr sz="2000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CE63792-AAE9-2A4F-AD11-623E4906B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072"/>
          <a:stretch/>
        </p:blipFill>
        <p:spPr>
          <a:xfrm>
            <a:off x="0" y="0"/>
            <a:ext cx="12204000" cy="4062742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9896739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_cent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1233" y="1337617"/>
            <a:ext cx="11413708" cy="365927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 algn="ctr">
              <a:buNone/>
              <a:defRPr sz="2400" b="1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1400" y="1802635"/>
            <a:ext cx="5833219" cy="894844"/>
          </a:xfrm>
          <a:prstGeom prst="rect">
            <a:avLst/>
          </a:prstGeom>
        </p:spPr>
        <p:txBody>
          <a:bodyPr tIns="0" rIns="0" bIns="0" anchor="ctr" anchorCtr="0">
            <a:normAutofit/>
          </a:bodyPr>
          <a:lstStyle>
            <a:lvl1pPr marL="0" indent="0" algn="ctr">
              <a:buNone/>
              <a:defRPr sz="2000">
                <a:solidFill>
                  <a:srgbClr val="4D4D4D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35451" y="476673"/>
            <a:ext cx="11425269" cy="74722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 algn="ctr">
              <a:defRPr sz="4000" b="1">
                <a:solidFill>
                  <a:schemeClr val="bg2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45215597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Tex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B672C64-A237-4045-BB59-9671ABB68677}"/>
              </a:ext>
            </a:extLst>
          </p:cNvPr>
          <p:cNvSpPr/>
          <p:nvPr userDrawn="1"/>
        </p:nvSpPr>
        <p:spPr>
          <a:xfrm>
            <a:off x="9120336" y="0"/>
            <a:ext cx="2808312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9351" y="1412875"/>
            <a:ext cx="11795699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solidFill>
                  <a:srgbClr val="4D4D4D"/>
                </a:solidFill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solidFill>
                  <a:srgbClr val="4D4D4D"/>
                </a:solidFill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solidFill>
                  <a:srgbClr val="4D4D4D"/>
                </a:solidFill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solidFill>
                  <a:srgbClr val="4D4D4D"/>
                </a:solidFill>
                <a:latin typeface="+mn-ea"/>
                <a:ea typeface="+mn-ea"/>
              </a:defRPr>
            </a:lvl4pPr>
            <a:lvl5pPr>
              <a:defRPr sz="1600">
                <a:solidFill>
                  <a:srgbClr val="4D4D4D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58" y="548680"/>
            <a:ext cx="8460000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solidFill>
                  <a:srgbClr val="4D4D4D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9A7F4C-5518-458D-ADCA-53D90339E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888" y="63500"/>
            <a:ext cx="1791479" cy="38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3761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_Text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9351" y="1412875"/>
            <a:ext cx="6624735" cy="50404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メイリオ" panose="020B0604030504040204" pitchFamily="50" charset="-128"/>
              <a:buChar char="▶"/>
              <a:defRPr sz="2400">
                <a:solidFill>
                  <a:srgbClr val="4D4D4D"/>
                </a:solidFill>
                <a:latin typeface="+mn-ea"/>
                <a:ea typeface="+mn-ea"/>
              </a:defRPr>
            </a:lvl1pPr>
            <a:lvl2pPr marL="685800" indent="-228600">
              <a:buFont typeface="Wingdings" panose="05000000000000000000" pitchFamily="2" charset="2"/>
              <a:buChar char="l"/>
              <a:defRPr sz="2000">
                <a:solidFill>
                  <a:srgbClr val="4D4D4D"/>
                </a:solidFill>
                <a:latin typeface="+mn-ea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solidFill>
                  <a:srgbClr val="4D4D4D"/>
                </a:solidFill>
                <a:latin typeface="+mn-ea"/>
                <a:ea typeface="+mn-ea"/>
              </a:defRPr>
            </a:lvl3pPr>
            <a:lvl4pPr marL="1600200" indent="-228600">
              <a:buFont typeface="Wingdings" panose="05000000000000000000" pitchFamily="2" charset="2"/>
              <a:buChar char="p"/>
              <a:defRPr sz="1600">
                <a:solidFill>
                  <a:srgbClr val="4D4D4D"/>
                </a:solidFill>
                <a:latin typeface="+mn-ea"/>
                <a:ea typeface="+mn-ea"/>
              </a:defRPr>
            </a:lvl4pPr>
            <a:lvl5pPr>
              <a:defRPr sz="1600">
                <a:solidFill>
                  <a:srgbClr val="4D4D4D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9350" y="548680"/>
            <a:ext cx="8460000" cy="720179"/>
          </a:xfrm>
          <a:prstGeom prst="rect">
            <a:avLst/>
          </a:prstGeom>
        </p:spPr>
        <p:txBody>
          <a:bodyPr lIns="90000" tIns="0" rIns="0" bIns="0" anchor="ctr" anchorCtr="0">
            <a:normAutofit/>
          </a:bodyPr>
          <a:lstStyle>
            <a:lvl1pPr>
              <a:defRPr sz="2800">
                <a:solidFill>
                  <a:srgbClr val="4D4D4D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A943EB0-49BE-4C2F-B2B2-B8B3E57C0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8784000" y="0"/>
            <a:ext cx="3468375" cy="1265956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6655664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0567" y="6597650"/>
            <a:ext cx="41148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altLang="ja-JP" dirty="0"/>
              <a:t>© 2024 Notes Consortium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184" y="6597650"/>
            <a:ext cx="27432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DA332CA-682E-B24E-A03D-C9E5B24DA2C4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14551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</p:sldLayoutIdLst>
  <p:transition spd="med">
    <p:fade/>
  </p:transition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メイリオ" panose="020B0604030504040204" pitchFamily="50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メイリオ" panose="020B0604030504040204" pitchFamily="50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17C0FDDA-D931-C6BE-7F79-3E840EB28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全体の振り返り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96A2E249-BD5E-7A82-B453-BB6F6FC519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ja-JP" dirty="0"/>
              <a:t>2024.02.16 (Fri)</a:t>
            </a:r>
            <a:endParaRPr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050E0A0-E9F3-F277-6D6C-2F3728B29B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ザ・ノーツ研究会</a:t>
            </a:r>
          </a:p>
        </p:txBody>
      </p:sp>
      <p:sp>
        <p:nvSpPr>
          <p:cNvPr id="13" name="フッター プレースホルダー 4">
            <a:extLst>
              <a:ext uri="{FF2B5EF4-FFF2-40B4-BE49-F238E27FC236}">
                <a16:creationId xmlns:a16="http://schemas.microsoft.com/office/drawing/2014/main" id="{A8DCF634-45F5-470A-8B9B-1029425669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ja-JP" dirty="0"/>
              <a:t>© 2023 Notes Consortium</a:t>
            </a:r>
          </a:p>
        </p:txBody>
      </p:sp>
    </p:spTree>
    <p:extLst>
      <p:ext uri="{BB962C8B-B14F-4D97-AF65-F5344CB8AC3E}">
        <p14:creationId xmlns:p14="http://schemas.microsoft.com/office/powerpoint/2010/main" val="73469321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00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9C51716F-4A55-685C-5CEC-CA2D44299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AC7EA0AB-74D6-7D10-C917-ECD640366A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9E9F6F-F6FA-2CF3-BACD-3792AAF2C0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ja-JP"/>
              <a:t>© 2024 Notes Consortium</a:t>
            </a:r>
            <a:endParaRPr lang="en-GB" altLang="ja-JP" dirty="0"/>
          </a:p>
        </p:txBody>
      </p:sp>
      <p:pic>
        <p:nvPicPr>
          <p:cNvPr id="9" name="図 8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8C8B4FC6-7B9C-26B5-8437-4BE3BC016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0"/>
            <a:ext cx="9552384" cy="7164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76746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CE73A8-A35A-3F76-0B1C-3F8814A1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3C59F69-135D-BBE0-897A-5347430D30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95D446-141E-6678-BD57-76DE018A14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ja-JP"/>
              <a:t>© 2024 Notes Consortium</a:t>
            </a:r>
            <a:endParaRPr lang="en-GB" altLang="ja-JP" dirty="0"/>
          </a:p>
        </p:txBody>
      </p:sp>
      <p:pic>
        <p:nvPicPr>
          <p:cNvPr id="6" name="図 5" descr="手紙&#10;&#10;中程度の精度で自動的に生成された説明">
            <a:extLst>
              <a:ext uri="{FF2B5EF4-FFF2-40B4-BE49-F238E27FC236}">
                <a16:creationId xmlns:a16="http://schemas.microsoft.com/office/drawing/2014/main" id="{2E98F7C3-0085-EE49-0E89-078222ADF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94513" y="-2466482"/>
            <a:ext cx="5422285" cy="1217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5949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AACF28-AED1-9727-12B4-C9ACC368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DDCD9A-6315-6EC2-A67B-C049C63533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077B9C3-3F2A-DA4B-FE8A-C62A90FC63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ja-JP"/>
              <a:t>© 2024 Notes Consortium</a:t>
            </a:r>
            <a:endParaRPr lang="en-GB" altLang="ja-JP" dirty="0"/>
          </a:p>
        </p:txBody>
      </p:sp>
      <p:pic>
        <p:nvPicPr>
          <p:cNvPr id="14" name="図 13" descr="テレビの画面を見ている男&#10;&#10;低い精度で自動的に生成された説明">
            <a:extLst>
              <a:ext uri="{FF2B5EF4-FFF2-40B4-BE49-F238E27FC236}">
                <a16:creationId xmlns:a16="http://schemas.microsoft.com/office/drawing/2014/main" id="{F3BF3427-EEAE-30C0-26E3-D9DD50715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4720" y="534515"/>
            <a:ext cx="6858000" cy="5143500"/>
          </a:xfrm>
          <a:prstGeom prst="rect">
            <a:avLst/>
          </a:prstGeom>
        </p:spPr>
      </p:pic>
      <p:pic>
        <p:nvPicPr>
          <p:cNvPr id="12" name="図 11" descr="テレビ画面に映っている男性&#10;&#10;低い精度で自動的に生成された説明">
            <a:extLst>
              <a:ext uri="{FF2B5EF4-FFF2-40B4-BE49-F238E27FC236}">
                <a16:creationId xmlns:a16="http://schemas.microsoft.com/office/drawing/2014/main" id="{4946A214-5CC7-338C-4610-E2CF74276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34515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2700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AACF28-AED1-9727-12B4-C9ACC368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DDCD9A-6315-6EC2-A67B-C049C63533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077B9C3-3F2A-DA4B-FE8A-C62A90FC63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ja-JP"/>
              <a:t>© 2024 Notes Consortium</a:t>
            </a:r>
            <a:endParaRPr lang="en-GB" altLang="ja-JP" dirty="0"/>
          </a:p>
        </p:txBody>
      </p:sp>
      <p:pic>
        <p:nvPicPr>
          <p:cNvPr id="10" name="図 9" descr="屋内, 人, 男, 女性 が含まれている画像&#10;&#10;自動的に生成された説明">
            <a:extLst>
              <a:ext uri="{FF2B5EF4-FFF2-40B4-BE49-F238E27FC236}">
                <a16:creationId xmlns:a16="http://schemas.microsoft.com/office/drawing/2014/main" id="{7C000E2D-135C-5322-44B9-45C227D7B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0"/>
            <a:ext cx="9152056" cy="68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9382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9023839E-EFBC-8C1B-01A6-4B1538E10F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altLang="en-US" dirty="0"/>
              <a:t>初心者向けコース</a:t>
            </a:r>
            <a:r>
              <a:rPr lang="en-US" altLang="ja-JP" dirty="0"/>
              <a:t>:</a:t>
            </a:r>
            <a:r>
              <a:rPr lang="ja-JP" altLang="en-US" dirty="0"/>
              <a:t>冒頭</a:t>
            </a:r>
            <a:r>
              <a:rPr lang="en-US" altLang="ja-JP" dirty="0"/>
              <a:t>30</a:t>
            </a:r>
            <a:r>
              <a:rPr lang="ja-JP" altLang="en-US" dirty="0"/>
              <a:t>分 </a:t>
            </a:r>
            <a:r>
              <a:rPr lang="en-US" altLang="ja-JP" dirty="0"/>
              <a:t>+ </a:t>
            </a:r>
            <a:r>
              <a:rPr lang="ja-JP" altLang="en-US" dirty="0"/>
              <a:t>残り</a:t>
            </a:r>
            <a:r>
              <a:rPr lang="en-US" altLang="ja-JP" dirty="0"/>
              <a:t>1.5</a:t>
            </a:r>
            <a:r>
              <a:rPr lang="ja-JP" altLang="en-US" dirty="0"/>
              <a:t>時間を全体枠</a:t>
            </a:r>
            <a:endParaRPr lang="en-US" altLang="ja-JP" dirty="0"/>
          </a:p>
          <a:p>
            <a:pPr lvl="1"/>
            <a:r>
              <a:rPr lang="ja-JP" altLang="en-US" dirty="0"/>
              <a:t>認定試験に添ったトピックで初心者コース</a:t>
            </a:r>
            <a:endParaRPr lang="en-US" altLang="ja-JP" dirty="0"/>
          </a:p>
          <a:p>
            <a:pPr lvl="1"/>
            <a:r>
              <a:rPr lang="en-US" altLang="ja-JP" dirty="0"/>
              <a:t>1.5</a:t>
            </a:r>
            <a:r>
              <a:rPr lang="ja-JP" altLang="en-US" dirty="0"/>
              <a:t>時間枠は</a:t>
            </a:r>
            <a:r>
              <a:rPr lang="en-US" altLang="ja-JP" dirty="0"/>
              <a:t>V14</a:t>
            </a:r>
            <a:r>
              <a:rPr lang="ja-JP" altLang="en-US" dirty="0"/>
              <a:t>の解説やハンズオン、最新情報提供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講師側の反省点</a:t>
            </a:r>
            <a:endParaRPr lang="en-US" altLang="ja-JP" dirty="0"/>
          </a:p>
          <a:p>
            <a:pPr lvl="1"/>
            <a:r>
              <a:rPr lang="ja-JP" altLang="en-US" dirty="0"/>
              <a:t>講師の準備不足と過負荷</a:t>
            </a:r>
            <a:endParaRPr lang="en-US" altLang="ja-JP" dirty="0"/>
          </a:p>
          <a:p>
            <a:pPr lvl="2"/>
            <a:r>
              <a:rPr lang="ja-JP" altLang="en-US" dirty="0"/>
              <a:t>新バージョンがない</a:t>
            </a:r>
            <a:r>
              <a:rPr lang="en-US" altLang="ja-JP" dirty="0"/>
              <a:t>2024</a:t>
            </a:r>
            <a:r>
              <a:rPr lang="ja-JP" altLang="en-US" dirty="0"/>
              <a:t>年は企画、運営に更に注意が必要</a:t>
            </a:r>
            <a:endParaRPr lang="en-US" altLang="ja-JP" dirty="0"/>
          </a:p>
          <a:p>
            <a:pPr lvl="1"/>
            <a:r>
              <a:rPr lang="ja-JP" altLang="en-US" dirty="0"/>
              <a:t>一方通行と雰囲気作り</a:t>
            </a:r>
            <a:endParaRPr lang="en-US" altLang="ja-JP" dirty="0"/>
          </a:p>
          <a:p>
            <a:pPr lvl="2"/>
            <a:r>
              <a:rPr lang="ja-JP" altLang="en-US" dirty="0"/>
              <a:t>講義型進行と初心者が話をしやすい雰囲気の相性</a:t>
            </a:r>
            <a:endParaRPr lang="en-US" altLang="ja-JP" dirty="0"/>
          </a:p>
          <a:p>
            <a:pPr lvl="2"/>
            <a:r>
              <a:rPr lang="ja-JP" altLang="en-US" dirty="0"/>
              <a:t>参加者発表型の可能性</a:t>
            </a:r>
            <a:endParaRPr lang="en-US" altLang="ja-JP" dirty="0"/>
          </a:p>
          <a:p>
            <a:pPr lvl="1"/>
            <a:r>
              <a:rPr lang="ja-JP" altLang="en-US" dirty="0"/>
              <a:t>内容の偏り</a:t>
            </a:r>
            <a:endParaRPr lang="en-US" altLang="ja-JP" dirty="0"/>
          </a:p>
          <a:p>
            <a:pPr lvl="2"/>
            <a:r>
              <a:rPr lang="ja-JP" altLang="en-US"/>
              <a:t>製品系に偏る。開発や事例などはできなかった。</a:t>
            </a:r>
            <a:endParaRPr lang="en-US" altLang="ja-JP" dirty="0"/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113AEFE5-274A-5E14-D7DE-2B968D2A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2023</a:t>
            </a:r>
            <a:r>
              <a:rPr lang="ja-JP" altLang="en-US" dirty="0"/>
              <a:t>年のねらいと総括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DD804BA-7B7F-FCDE-1DBE-28F69A50EE0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597650"/>
            <a:ext cx="4114800" cy="196850"/>
          </a:xfrm>
        </p:spPr>
        <p:txBody>
          <a:bodyPr/>
          <a:lstStyle/>
          <a:p>
            <a:pPr>
              <a:defRPr/>
            </a:pPr>
            <a:r>
              <a:rPr lang="en-GB" altLang="ja-JP"/>
              <a:t>© 2024 Notes Consortium</a:t>
            </a: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50576901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White Design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08F48C99-A32B-704B-BDEE-5AF2C56DBD71}" vid="{0D066127-2C09-6D46-9DC5-2F4F6617DB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A0173888A0BB14AA19596AF7EA8F8BC" ma:contentTypeVersion="18" ma:contentTypeDescription="新しいドキュメントを作成します。" ma:contentTypeScope="" ma:versionID="ca683c4dc5b6643590f6804310ea7ae4">
  <xsd:schema xmlns:xsd="http://www.w3.org/2001/XMLSchema" xmlns:xs="http://www.w3.org/2001/XMLSchema" xmlns:p="http://schemas.microsoft.com/office/2006/metadata/properties" xmlns:ns2="9bb3223b-6ff6-49df-88dc-65b729bb51d7" xmlns:ns3="1031b9c7-5a98-480b-a063-a5ad9425c0b2" targetNamespace="http://schemas.microsoft.com/office/2006/metadata/properties" ma:root="true" ma:fieldsID="b10ae2b264b71331b1c67105a6aa2031" ns2:_="" ns3:_="">
    <xsd:import namespace="9bb3223b-6ff6-49df-88dc-65b729bb51d7"/>
    <xsd:import namespace="1031b9c7-5a98-480b-a063-a5ad9425c0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3223b-6ff6-49df-88dc-65b729bb51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64c72d52-2d77-4f68-b3a5-49527e4de7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1b9c7-5a98-480b-a063-a5ad9425c0b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f78c9d2-af17-4320-9c27-5bd76dc8532c}" ma:internalName="TaxCatchAll" ma:showField="CatchAllData" ma:web="1031b9c7-5a98-480b-a063-a5ad9425c0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31b9c7-5a98-480b-a063-a5ad9425c0b2" xsi:nil="true"/>
    <lcf76f155ced4ddcb4097134ff3c332f xmlns="9bb3223b-6ff6-49df-88dc-65b729bb51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716E3-0F4E-4F04-9817-AF56535952ED}"/>
</file>

<file path=customXml/itemProps2.xml><?xml version="1.0" encoding="utf-8"?>
<ds:datastoreItem xmlns:ds="http://schemas.openxmlformats.org/officeDocument/2006/customXml" ds:itemID="{8503D262-BF88-4628-B641-4B767F2043F0}"/>
</file>

<file path=customXml/itemProps3.xml><?xml version="1.0" encoding="utf-8"?>
<ds:datastoreItem xmlns:ds="http://schemas.openxmlformats.org/officeDocument/2006/customXml" ds:itemID="{76A90762-DA79-47AF-AFE9-BDFB25CD7551}"/>
</file>

<file path=docProps/app.xml><?xml version="1.0" encoding="utf-8"?>
<Properties xmlns="http://schemas.openxmlformats.org/officeDocument/2006/extended-properties" xmlns:vt="http://schemas.openxmlformats.org/officeDocument/2006/docPropsVTypes">
  <Template>NotesConsOpenSeminar2019_アプリ開発研究会</Template>
  <TotalTime>0</TotalTime>
  <Words>131</Words>
  <Application>Microsoft Office PowerPoint</Application>
  <PresentationFormat>ワイド画面</PresentationFormat>
  <Paragraphs>22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メイリオ</vt:lpstr>
      <vt:lpstr>Arial</vt:lpstr>
      <vt:lpstr>Calibri</vt:lpstr>
      <vt:lpstr>Segoe UI</vt:lpstr>
      <vt:lpstr>Times New Roman</vt:lpstr>
      <vt:lpstr>Wingdings</vt:lpstr>
      <vt:lpstr>White Design</vt:lpstr>
      <vt:lpstr>全体の振り返り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2023年のねらいと総括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2024-02-19T08:25:03Z</dcterms:created>
  <dcterms:modified xsi:type="dcterms:W3CDTF">2024-02-19T08:25:13Z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0x0101008A0173888A0BB14AA19596AF7EA8F8BC</vt:lpwstr>
  </property>
</Properties>
</file>