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76" r:id="rId2"/>
    <p:sldId id="280" r:id="rId3"/>
  </p:sldIdLst>
  <p:sldSz cx="21383625" cy="3027521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140869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281739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42260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563478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7043476" algn="l" defTabSz="281739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8452172" algn="l" defTabSz="281739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9860868" algn="l" defTabSz="281739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11269563" algn="l" defTabSz="281739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8" userDrawn="1">
          <p15:clr>
            <a:srgbClr val="A4A3A4"/>
          </p15:clr>
        </p15:guide>
        <p15:guide id="2" pos="3333" userDrawn="1">
          <p15:clr>
            <a:srgbClr val="A4A3A4"/>
          </p15:clr>
        </p15:guide>
        <p15:guide id="3" orient="horz" pos="9626" userDrawn="1">
          <p15:clr>
            <a:srgbClr val="A4A3A4"/>
          </p15:clr>
        </p15:guide>
        <p15:guide id="4" pos="67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DFB"/>
    <a:srgbClr val="FC2EC6"/>
    <a:srgbClr val="CCECFF"/>
    <a:srgbClr val="FF7C80"/>
    <a:srgbClr val="8CC9FC"/>
    <a:srgbClr val="42DF2D"/>
    <a:srgbClr val="99FF99"/>
    <a:srgbClr val="66FF66"/>
    <a:srgbClr val="2DFF6E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7" autoAdjust="0"/>
    <p:restoredTop sz="93116" autoAdjust="0"/>
  </p:normalViewPr>
  <p:slideViewPr>
    <p:cSldViewPr>
      <p:cViewPr>
        <p:scale>
          <a:sx n="50" d="100"/>
          <a:sy n="50" d="100"/>
        </p:scale>
        <p:origin x="36" y="36"/>
      </p:cViewPr>
      <p:guideLst>
        <p:guide orient="horz" pos="4768"/>
        <p:guide pos="3333"/>
        <p:guide orient="horz" pos="9626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196" y="36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646D4A1-2FE7-41E3-A1E4-DEF12D356EAE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E5428513-9A8B-451B-A3D7-9D7E4222E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45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D0E661-AE80-4645-8256-219D88B3F53E}" type="datetimeFigureOut">
              <a:rPr lang="ja-JP" altLang="en-US"/>
              <a:pPr>
                <a:defRPr/>
              </a:pPr>
              <a:t>2017/11/14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289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0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95F65F4-0255-46CE-BD52-461AEB2FE4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633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3698" kern="1200">
        <a:solidFill>
          <a:schemeClr val="tx1"/>
        </a:solidFill>
        <a:latin typeface="+mn-lt"/>
        <a:ea typeface="+mn-ea"/>
        <a:cs typeface="+mn-cs"/>
      </a:defRPr>
    </a:lvl1pPr>
    <a:lvl2pPr marL="1408696" algn="l" rtl="0" eaLnBrk="0" fontAlgn="base" hangingPunct="0">
      <a:spcBef>
        <a:spcPct val="30000"/>
      </a:spcBef>
      <a:spcAft>
        <a:spcPct val="0"/>
      </a:spcAft>
      <a:defRPr kumimoji="1" sz="3698" kern="1200">
        <a:solidFill>
          <a:schemeClr val="tx1"/>
        </a:solidFill>
        <a:latin typeface="+mn-lt"/>
        <a:ea typeface="+mn-ea"/>
        <a:cs typeface="+mn-cs"/>
      </a:defRPr>
    </a:lvl2pPr>
    <a:lvl3pPr marL="2817390" algn="l" rtl="0" eaLnBrk="0" fontAlgn="base" hangingPunct="0">
      <a:spcBef>
        <a:spcPct val="30000"/>
      </a:spcBef>
      <a:spcAft>
        <a:spcPct val="0"/>
      </a:spcAft>
      <a:defRPr kumimoji="1" sz="3698" kern="1200">
        <a:solidFill>
          <a:schemeClr val="tx1"/>
        </a:solidFill>
        <a:latin typeface="+mn-lt"/>
        <a:ea typeface="+mn-ea"/>
        <a:cs typeface="+mn-cs"/>
      </a:defRPr>
    </a:lvl3pPr>
    <a:lvl4pPr marL="4226086" algn="l" rtl="0" eaLnBrk="0" fontAlgn="base" hangingPunct="0">
      <a:spcBef>
        <a:spcPct val="30000"/>
      </a:spcBef>
      <a:spcAft>
        <a:spcPct val="0"/>
      </a:spcAft>
      <a:defRPr kumimoji="1" sz="3698" kern="1200">
        <a:solidFill>
          <a:schemeClr val="tx1"/>
        </a:solidFill>
        <a:latin typeface="+mn-lt"/>
        <a:ea typeface="+mn-ea"/>
        <a:cs typeface="+mn-cs"/>
      </a:defRPr>
    </a:lvl4pPr>
    <a:lvl5pPr marL="5634781" algn="l" rtl="0" eaLnBrk="0" fontAlgn="base" hangingPunct="0">
      <a:spcBef>
        <a:spcPct val="30000"/>
      </a:spcBef>
      <a:spcAft>
        <a:spcPct val="0"/>
      </a:spcAft>
      <a:defRPr kumimoji="1" sz="3698" kern="1200">
        <a:solidFill>
          <a:schemeClr val="tx1"/>
        </a:solidFill>
        <a:latin typeface="+mn-lt"/>
        <a:ea typeface="+mn-ea"/>
        <a:cs typeface="+mn-cs"/>
      </a:defRPr>
    </a:lvl5pPr>
    <a:lvl6pPr marL="7043476" algn="l" defTabSz="2817390" rtl="0" eaLnBrk="1" latinLnBrk="0" hangingPunct="1">
      <a:defRPr kumimoji="1" sz="3698" kern="1200">
        <a:solidFill>
          <a:schemeClr val="tx1"/>
        </a:solidFill>
        <a:latin typeface="+mn-lt"/>
        <a:ea typeface="+mn-ea"/>
        <a:cs typeface="+mn-cs"/>
      </a:defRPr>
    </a:lvl6pPr>
    <a:lvl7pPr marL="8452172" algn="l" defTabSz="2817390" rtl="0" eaLnBrk="1" latinLnBrk="0" hangingPunct="1">
      <a:defRPr kumimoji="1" sz="3698" kern="1200">
        <a:solidFill>
          <a:schemeClr val="tx1"/>
        </a:solidFill>
        <a:latin typeface="+mn-lt"/>
        <a:ea typeface="+mn-ea"/>
        <a:cs typeface="+mn-cs"/>
      </a:defRPr>
    </a:lvl7pPr>
    <a:lvl8pPr marL="9860868" algn="l" defTabSz="2817390" rtl="0" eaLnBrk="1" latinLnBrk="0" hangingPunct="1">
      <a:defRPr kumimoji="1" sz="3698" kern="1200">
        <a:solidFill>
          <a:schemeClr val="tx1"/>
        </a:solidFill>
        <a:latin typeface="+mn-lt"/>
        <a:ea typeface="+mn-ea"/>
        <a:cs typeface="+mn-cs"/>
      </a:defRPr>
    </a:lvl8pPr>
    <a:lvl9pPr marL="11269563" algn="l" defTabSz="2817390" rtl="0" eaLnBrk="1" latinLnBrk="0" hangingPunct="1">
      <a:defRPr kumimoji="1" sz="36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65F4-0255-46CE-BD52-461AEB2FE47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419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289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F65F4-0255-46CE-BD52-461AEB2FE47C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36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/>
          <p:cNvSpPr/>
          <p:nvPr userDrawn="1"/>
        </p:nvSpPr>
        <p:spPr>
          <a:xfrm>
            <a:off x="589360" y="611530"/>
            <a:ext cx="20403542" cy="24428598"/>
          </a:xfrm>
          <a:prstGeom prst="roundRect">
            <a:avLst>
              <a:gd name="adj" fmla="val 5681"/>
            </a:avLst>
          </a:prstGeom>
          <a:noFill/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486" tIns="139743" rIns="279486" bIns="13974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3313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6"/>
          <p:cNvSpPr/>
          <p:nvPr userDrawn="1"/>
        </p:nvSpPr>
        <p:spPr>
          <a:xfrm>
            <a:off x="980083" y="1052844"/>
            <a:ext cx="19423459" cy="28414354"/>
          </a:xfrm>
          <a:prstGeom prst="roundRect">
            <a:avLst>
              <a:gd name="adj" fmla="val 5681"/>
            </a:avLst>
          </a:prstGeom>
          <a:solidFill>
            <a:srgbClr val="71BDFB"/>
          </a:solidFill>
          <a:ln>
            <a:solidFill>
              <a:srgbClr val="71BD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486" tIns="139743" rIns="279486" bIns="13974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09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_cent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019159" y="2"/>
            <a:ext cx="5364467" cy="2536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8349" y="18634347"/>
            <a:ext cx="20038851" cy="3298705"/>
          </a:xfrm>
          <a:prstGeom prst="rect">
            <a:avLst/>
          </a:prstGeom>
        </p:spPr>
        <p:txBody>
          <a:bodyPr lIns="90000" tIns="0" rIns="0" bIns="0" anchor="ctr" anchorCtr="0">
            <a:normAutofit/>
          </a:bodyPr>
          <a:lstStyle>
            <a:lvl1pPr algn="ctr">
              <a:defRPr sz="9354" b="1">
                <a:solidFill>
                  <a:schemeClr val="bg2">
                    <a:lumMod val="50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98490" y="22435056"/>
            <a:ext cx="20018574" cy="1615415"/>
          </a:xfrm>
          <a:prstGeom prst="rect">
            <a:avLst/>
          </a:prstGeom>
        </p:spPr>
        <p:txBody>
          <a:bodyPr lIns="90000" tIns="0" rIns="0" bIns="0">
            <a:normAutofit/>
          </a:bodyPr>
          <a:lstStyle>
            <a:lvl1pPr marL="0" indent="0" algn="ctr">
              <a:buNone/>
              <a:defRPr sz="5612">
                <a:latin typeface="+mj-ea"/>
                <a:ea typeface="+mj-ea"/>
              </a:defRPr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altLang="ja-JP" dirty="0" smtClean="0"/>
              <a:t>Click to edit Master subtitle style</a:t>
            </a:r>
            <a:endParaRPr lang="ja-JP" alt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576353" y="24148337"/>
            <a:ext cx="10230919" cy="3950363"/>
          </a:xfrm>
          <a:prstGeom prst="rect">
            <a:avLst/>
          </a:prstGeom>
        </p:spPr>
        <p:txBody>
          <a:bodyPr tIns="0" rIns="0" bIns="0" anchor="ctr" anchorCtr="0">
            <a:normAutofit/>
          </a:bodyPr>
          <a:lstStyle>
            <a:lvl1pPr marL="0" indent="0" algn="ctr">
              <a:buNone/>
              <a:defRPr sz="4677">
                <a:solidFill>
                  <a:schemeClr val="tx1"/>
                </a:solidFill>
                <a:latin typeface="+mj-ea"/>
                <a:ea typeface="+mj-ea"/>
              </a:defRPr>
            </a:lvl1pPr>
            <a:lvl2pPr marL="1069162" indent="0">
              <a:buNone/>
              <a:defRPr/>
            </a:lvl2pPr>
            <a:lvl3pPr marL="2138324" indent="0">
              <a:buNone/>
              <a:defRPr/>
            </a:lvl3pPr>
            <a:lvl4pPr marL="3207487" indent="0">
              <a:buNone/>
              <a:defRPr/>
            </a:lvl4pPr>
            <a:lvl5pPr marL="4276649" indent="0">
              <a:buNone/>
              <a:defRPr/>
            </a:lvl5pPr>
          </a:lstStyle>
          <a:p>
            <a:pPr lvl="0"/>
            <a:r>
              <a:rPr lang="en-US" altLang="ja-JP" dirty="0" smtClean="0"/>
              <a:t>Click to edit Master text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15315652" y="28664416"/>
            <a:ext cx="6067974" cy="161079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 © 2016 </a:t>
            </a:r>
            <a:r>
              <a:rPr lang="en-US" altLang="ja-JP" err="1"/>
              <a:t>NotesConsortium</a:t>
            </a:r>
            <a:r>
              <a:rPr lang="en-US" altLang="ja-JP"/>
              <a:t>.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971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1069183" y="1212948"/>
            <a:ext cx="19245262" cy="504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069183" y="7064219"/>
            <a:ext cx="19245262" cy="199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069183" y="28062794"/>
            <a:ext cx="4989513" cy="1610797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66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200DBF-2C0D-4714-9A73-B5E8345ED9B2}" type="datetimeFigureOut">
              <a:rPr lang="ja-JP" altLang="en-US"/>
              <a:pPr>
                <a:defRPr/>
              </a:pPr>
              <a:t>2017/11/14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306075" y="28062794"/>
            <a:ext cx="6771481" cy="1610797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66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5324934" y="28062794"/>
            <a:ext cx="4989513" cy="1610797"/>
          </a:xfrm>
          <a:prstGeom prst="rect">
            <a:avLst/>
          </a:prstGeom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>
            <a:lvl1pPr algn="r">
              <a:defRPr sz="3668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B7845DD-A6B9-4B5F-9338-10233FD446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13448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1397386" algn="ctr" rtl="0" fontAlgn="base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2794772" algn="ctr" rtl="0" fontAlgn="base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4192158" algn="ctr" rtl="0" fontAlgn="base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5589544" algn="ctr" rtl="0" fontAlgn="base">
        <a:spcBef>
          <a:spcPct val="0"/>
        </a:spcBef>
        <a:spcAft>
          <a:spcPct val="0"/>
        </a:spcAft>
        <a:defRPr kumimoji="1" sz="13448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048040" indent="-10480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9780" kern="1200">
          <a:solidFill>
            <a:schemeClr val="tx1"/>
          </a:solidFill>
          <a:latin typeface="+mn-lt"/>
          <a:ea typeface="+mn-ea"/>
          <a:cs typeface="+mn-cs"/>
        </a:defRPr>
      </a:lvl1pPr>
      <a:lvl2pPr marL="2270752" indent="-87336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8558" kern="1200">
          <a:solidFill>
            <a:schemeClr val="tx1"/>
          </a:solidFill>
          <a:latin typeface="+mn-lt"/>
          <a:ea typeface="+mn-ea"/>
          <a:cs typeface="+mn-cs"/>
        </a:defRPr>
      </a:lvl2pPr>
      <a:lvl3pPr marL="3493465" indent="-6986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7335" kern="1200">
          <a:solidFill>
            <a:schemeClr val="tx1"/>
          </a:solidFill>
          <a:latin typeface="+mn-lt"/>
          <a:ea typeface="+mn-ea"/>
          <a:cs typeface="+mn-cs"/>
        </a:defRPr>
      </a:lvl3pPr>
      <a:lvl4pPr marL="4890851" indent="-6986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4pPr>
      <a:lvl5pPr marL="6288237" indent="-6986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5pPr>
      <a:lvl6pPr marL="7685623" indent="-698693" algn="l" defTabSz="2794772" rtl="0" eaLnBrk="1" latinLnBrk="0" hangingPunct="1">
        <a:spcBef>
          <a:spcPct val="20000"/>
        </a:spcBef>
        <a:buFont typeface="Arial" pitchFamily="34" charset="0"/>
        <a:buChar char="•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6pPr>
      <a:lvl7pPr marL="9083010" indent="-698693" algn="l" defTabSz="2794772" rtl="0" eaLnBrk="1" latinLnBrk="0" hangingPunct="1">
        <a:spcBef>
          <a:spcPct val="20000"/>
        </a:spcBef>
        <a:buFont typeface="Arial" pitchFamily="34" charset="0"/>
        <a:buChar char="•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7pPr>
      <a:lvl8pPr marL="10480396" indent="-698693" algn="l" defTabSz="2794772" rtl="0" eaLnBrk="1" latinLnBrk="0" hangingPunct="1">
        <a:spcBef>
          <a:spcPct val="20000"/>
        </a:spcBef>
        <a:buFont typeface="Arial" pitchFamily="34" charset="0"/>
        <a:buChar char="•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8pPr>
      <a:lvl9pPr marL="11877782" indent="-698693" algn="l" defTabSz="2794772" rtl="0" eaLnBrk="1" latinLnBrk="0" hangingPunct="1">
        <a:spcBef>
          <a:spcPct val="20000"/>
        </a:spcBef>
        <a:buFont typeface="Arial" pitchFamily="34" charset="0"/>
        <a:buChar char="•"/>
        <a:defRPr kumimoji="1" sz="6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1pPr>
      <a:lvl2pPr marL="1397386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2pPr>
      <a:lvl3pPr marL="2794772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3pPr>
      <a:lvl4pPr marL="4192158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4pPr>
      <a:lvl5pPr marL="5589544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5pPr>
      <a:lvl6pPr marL="6986930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6pPr>
      <a:lvl7pPr marL="8384316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7pPr>
      <a:lvl8pPr marL="9781703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8pPr>
      <a:lvl9pPr marL="11179089" algn="l" defTabSz="2794772" rtl="0" eaLnBrk="1" latinLnBrk="0" hangingPunct="1">
        <a:defRPr kumimoji="1" sz="5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hyperlink" Target="http://www.notescons.gr.jp/" TargetMode="External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hyperlink" Target="mailto:notescon@jp.ibm.com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3"/>
          <p:cNvSpPr txBox="1"/>
          <p:nvPr/>
        </p:nvSpPr>
        <p:spPr>
          <a:xfrm>
            <a:off x="1474788" y="1164859"/>
            <a:ext cx="18578064" cy="555536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spc="-300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+mj-ea"/>
                <a:ea typeface="+mj-ea"/>
                <a:cs typeface="メイリオ" panose="020B0604030504040204" pitchFamily="50" charset="-128"/>
              </a:rPr>
              <a:t>ノーツコンソーシアム</a:t>
            </a:r>
            <a:endParaRPr lang="en-US" altLang="ja-JP" sz="9600" spc="-300" dirty="0"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+mj-ea"/>
              <a:ea typeface="+mj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9600" b="1" spc="-300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オープンセミナー</a:t>
            </a:r>
            <a:r>
              <a:rPr lang="ja-JP" altLang="en-US" sz="9600" spc="-300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1500" spc="-300" dirty="0" smtClean="0">
                <a:solidFill>
                  <a:schemeClr val="accent1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endParaRPr lang="en-US" altLang="ja-JP" sz="11500" spc="-300" dirty="0">
              <a:solidFill>
                <a:schemeClr val="accent1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ノーツでモバイルファースト</a:t>
            </a:r>
            <a:r>
              <a:rPr lang="en-US" altLang="ja-JP" sz="7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 </a:t>
            </a:r>
            <a:endParaRPr lang="en-US" altLang="ja-JP" sz="7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7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モバイルなくして働き方改革はない</a:t>
            </a:r>
            <a:r>
              <a:rPr lang="ja-JP" altLang="en-US" sz="7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！！</a:t>
            </a:r>
            <a:r>
              <a:rPr lang="ja-JP" altLang="en-US" sz="7200" b="1" spc="-300" dirty="0" smtClean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endParaRPr lang="en-US" altLang="ja-JP" sz="7200" b="1" spc="-300" dirty="0" smtClean="0">
              <a:solidFill>
                <a:srgbClr val="C00000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4948" y="22062494"/>
            <a:ext cx="1563305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5400" b="1" dirty="0" smtClean="0">
              <a:solidFill>
                <a:srgbClr val="C00000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5400" b="1" dirty="0" smtClean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</a:t>
            </a:r>
            <a:r>
              <a:rPr lang="en-US" altLang="ja-JP" sz="5400" b="1" dirty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5400" b="1" dirty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ハンズオン</a:t>
            </a:r>
            <a:r>
              <a:rPr lang="en-US" altLang="ja-JP" sz="5400" b="1" dirty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5400" b="1" dirty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展示など</a:t>
            </a:r>
            <a:endParaRPr lang="en-US" altLang="ja-JP" sz="5400" b="1" dirty="0">
              <a:solidFill>
                <a:srgbClr val="C00000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ノーツドミノに関連するソリューション</a:t>
            </a:r>
            <a:r>
              <a:rPr lang="ja-JP" altLang="en-US" sz="4400" b="1" dirty="0" smtClean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が一同</a:t>
            </a: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に集結</a:t>
            </a:r>
            <a:r>
              <a:rPr lang="ja-JP" altLang="en-US" sz="4400" b="1" dirty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♪</a:t>
            </a:r>
            <a:endParaRPr lang="en-US" altLang="ja-JP" sz="4400" b="1" dirty="0">
              <a:solidFill>
                <a:srgbClr val="C00000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endParaRPr lang="en-US" altLang="ja-JP" sz="4400" b="1" dirty="0"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400" b="1" dirty="0" smtClean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</a:t>
            </a: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月 </a:t>
            </a:r>
            <a:r>
              <a:rPr lang="en-US" altLang="ja-JP" sz="4400" b="1" dirty="0" smtClean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 </a:t>
            </a: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日（水）</a:t>
            </a:r>
            <a:r>
              <a:rPr lang="en-US" altLang="ja-JP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10:00-17:00</a:t>
            </a:r>
            <a:br>
              <a:rPr lang="en-US" altLang="ja-JP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4400" b="1" dirty="0" smtClean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場所</a:t>
            </a:r>
            <a:r>
              <a:rPr lang="ja-JP" altLang="en-US" sz="4400" b="1" dirty="0"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：日本アイ・ビー・エム㈱</a:t>
            </a:r>
            <a:endParaRPr lang="en-US" altLang="ja-JP" sz="4400" dirty="0">
              <a:solidFill>
                <a:schemeClr val="accent5">
                  <a:lumMod val="50000"/>
                </a:schemeClr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4400" u="sng" dirty="0">
                <a:solidFill>
                  <a:srgbClr val="71BDFB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http://www.notescons.gr.jp/home.nsf</a:t>
            </a:r>
          </a:p>
          <a:p>
            <a:pPr algn="ctr"/>
            <a:endParaRPr lang="en-US" altLang="ja-JP" sz="4400" b="1" dirty="0">
              <a:solidFill>
                <a:srgbClr val="FFC000"/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400" b="1" dirty="0">
                <a:solidFill>
                  <a:srgbClr val="FFC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どなたでもご参加いただけます</a:t>
            </a:r>
            <a:r>
              <a:rPr lang="ja-JP" altLang="en-US" sz="4400" dirty="0" smtClean="0">
                <a:solidFill>
                  <a:srgbClr val="C00000"/>
                </a:solidFill>
                <a:effectLst>
                  <a:glow rad="63500">
                    <a:schemeClr val="bg1">
                      <a:lumMod val="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♪</a:t>
            </a:r>
            <a:endParaRPr lang="en-US" altLang="ja-JP" sz="4400" dirty="0">
              <a:solidFill>
                <a:schemeClr val="accent5">
                  <a:lumMod val="50000"/>
                </a:schemeClr>
              </a:solidFill>
              <a:effectLst>
                <a:glow rad="63500">
                  <a:schemeClr val="bg1">
                    <a:lumMod val="75000"/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4" name="グループ化 38"/>
          <p:cNvGrpSpPr>
            <a:grpSpLocks noChangeAspect="1"/>
          </p:cNvGrpSpPr>
          <p:nvPr/>
        </p:nvGrpSpPr>
        <p:grpSpPr bwMode="auto">
          <a:xfrm rot="20312282">
            <a:off x="17792095" y="18149940"/>
            <a:ext cx="1329409" cy="1541548"/>
            <a:chOff x="4177447" y="704528"/>
            <a:chExt cx="1195769" cy="1414806"/>
          </a:xfrm>
        </p:grpSpPr>
        <p:cxnSp>
          <p:nvCxnSpPr>
            <p:cNvPr id="25" name="直線コネクタ 23"/>
            <p:cNvCxnSpPr>
              <a:cxnSpLocks noChangeAspect="1"/>
            </p:cNvCxnSpPr>
            <p:nvPr userDrawn="1"/>
          </p:nvCxnSpPr>
          <p:spPr>
            <a:xfrm>
              <a:off x="4221852" y="775903"/>
              <a:ext cx="142731" cy="27122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4"/>
            <p:cNvCxnSpPr>
              <a:cxnSpLocks noChangeAspect="1"/>
            </p:cNvCxnSpPr>
            <p:nvPr userDrawn="1"/>
          </p:nvCxnSpPr>
          <p:spPr>
            <a:xfrm flipH="1">
              <a:off x="5013216" y="920238"/>
              <a:ext cx="215682" cy="21571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5"/>
            <p:cNvCxnSpPr>
              <a:cxnSpLocks noChangeAspect="1"/>
            </p:cNvCxnSpPr>
            <p:nvPr userDrawn="1"/>
          </p:nvCxnSpPr>
          <p:spPr>
            <a:xfrm flipH="1" flipV="1">
              <a:off x="5013216" y="1784666"/>
              <a:ext cx="288634" cy="7137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6"/>
            <p:cNvCxnSpPr>
              <a:cxnSpLocks noChangeAspect="1"/>
            </p:cNvCxnSpPr>
            <p:nvPr userDrawn="1"/>
          </p:nvCxnSpPr>
          <p:spPr>
            <a:xfrm flipH="1">
              <a:off x="4724582" y="704528"/>
              <a:ext cx="72951" cy="342599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7"/>
            <p:cNvCxnSpPr/>
            <p:nvPr userDrawn="1"/>
          </p:nvCxnSpPr>
          <p:spPr>
            <a:xfrm flipH="1">
              <a:off x="5084582" y="1424620"/>
              <a:ext cx="288634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グループ化 5"/>
            <p:cNvGrpSpPr>
              <a:grpSpLocks noChangeAspect="1"/>
            </p:cNvGrpSpPr>
            <p:nvPr userDrawn="1"/>
          </p:nvGrpSpPr>
          <p:grpSpPr bwMode="auto">
            <a:xfrm rot="2390982">
              <a:off x="4177447" y="1141257"/>
              <a:ext cx="593900" cy="978077"/>
              <a:chOff x="2843411" y="2432720"/>
              <a:chExt cx="904909" cy="1490270"/>
            </a:xfrm>
          </p:grpSpPr>
          <p:sp>
            <p:nvSpPr>
              <p:cNvPr id="31" name="フリーフォーム 29"/>
              <p:cNvSpPr>
                <a:spLocks noChangeAspect="1"/>
              </p:cNvSpPr>
              <p:nvPr/>
            </p:nvSpPr>
            <p:spPr>
              <a:xfrm>
                <a:off x="3097999" y="3530504"/>
                <a:ext cx="367292" cy="393922"/>
              </a:xfrm>
              <a:custGeom>
                <a:avLst/>
                <a:gdLst>
                  <a:gd name="connsiteX0" fmla="*/ 0 w 361785"/>
                  <a:gd name="connsiteY0" fmla="*/ 0 h 385638"/>
                  <a:gd name="connsiteX1" fmla="*/ 361785 w 361785"/>
                  <a:gd name="connsiteY1" fmla="*/ 0 h 385638"/>
                  <a:gd name="connsiteX2" fmla="*/ 318053 w 361785"/>
                  <a:gd name="connsiteY2" fmla="*/ 103367 h 385638"/>
                  <a:gd name="connsiteX3" fmla="*/ 353833 w 361785"/>
                  <a:gd name="connsiteY3" fmla="*/ 159026 h 385638"/>
                  <a:gd name="connsiteX4" fmla="*/ 326004 w 361785"/>
                  <a:gd name="connsiteY4" fmla="*/ 214685 h 385638"/>
                  <a:gd name="connsiteX5" fmla="*/ 353833 w 361785"/>
                  <a:gd name="connsiteY5" fmla="*/ 270344 h 385638"/>
                  <a:gd name="connsiteX6" fmla="*/ 286247 w 361785"/>
                  <a:gd name="connsiteY6" fmla="*/ 318052 h 385638"/>
                  <a:gd name="connsiteX7" fmla="*/ 194807 w 361785"/>
                  <a:gd name="connsiteY7" fmla="*/ 385638 h 385638"/>
                  <a:gd name="connsiteX8" fmla="*/ 87465 w 361785"/>
                  <a:gd name="connsiteY8" fmla="*/ 314076 h 385638"/>
                  <a:gd name="connsiteX9" fmla="*/ 7952 w 361785"/>
                  <a:gd name="connsiteY9" fmla="*/ 262393 h 385638"/>
                  <a:gd name="connsiteX10" fmla="*/ 47708 w 361785"/>
                  <a:gd name="connsiteY10" fmla="*/ 210709 h 385638"/>
                  <a:gd name="connsiteX11" fmla="*/ 11927 w 361785"/>
                  <a:gd name="connsiteY11" fmla="*/ 166977 h 385638"/>
                  <a:gd name="connsiteX12" fmla="*/ 43733 w 361785"/>
                  <a:gd name="connsiteY12" fmla="*/ 103367 h 385638"/>
                  <a:gd name="connsiteX13" fmla="*/ 0 w 361785"/>
                  <a:gd name="connsiteY13" fmla="*/ 0 h 385638"/>
                  <a:gd name="connsiteX0" fmla="*/ 0 w 361785"/>
                  <a:gd name="connsiteY0" fmla="*/ 0 h 387179"/>
                  <a:gd name="connsiteX1" fmla="*/ 361785 w 361785"/>
                  <a:gd name="connsiteY1" fmla="*/ 0 h 387179"/>
                  <a:gd name="connsiteX2" fmla="*/ 318053 w 361785"/>
                  <a:gd name="connsiteY2" fmla="*/ 103367 h 387179"/>
                  <a:gd name="connsiteX3" fmla="*/ 353833 w 361785"/>
                  <a:gd name="connsiteY3" fmla="*/ 159026 h 387179"/>
                  <a:gd name="connsiteX4" fmla="*/ 326004 w 361785"/>
                  <a:gd name="connsiteY4" fmla="*/ 214685 h 387179"/>
                  <a:gd name="connsiteX5" fmla="*/ 353833 w 361785"/>
                  <a:gd name="connsiteY5" fmla="*/ 270344 h 387179"/>
                  <a:gd name="connsiteX6" fmla="*/ 286247 w 361785"/>
                  <a:gd name="connsiteY6" fmla="*/ 318052 h 387179"/>
                  <a:gd name="connsiteX7" fmla="*/ 194807 w 361785"/>
                  <a:gd name="connsiteY7" fmla="*/ 385638 h 387179"/>
                  <a:gd name="connsiteX8" fmla="*/ 87465 w 361785"/>
                  <a:gd name="connsiteY8" fmla="*/ 314076 h 387179"/>
                  <a:gd name="connsiteX9" fmla="*/ 7952 w 361785"/>
                  <a:gd name="connsiteY9" fmla="*/ 262393 h 387179"/>
                  <a:gd name="connsiteX10" fmla="*/ 47708 w 361785"/>
                  <a:gd name="connsiteY10" fmla="*/ 210709 h 387179"/>
                  <a:gd name="connsiteX11" fmla="*/ 11927 w 361785"/>
                  <a:gd name="connsiteY11" fmla="*/ 166977 h 387179"/>
                  <a:gd name="connsiteX12" fmla="*/ 43733 w 361785"/>
                  <a:gd name="connsiteY12" fmla="*/ 103367 h 387179"/>
                  <a:gd name="connsiteX13" fmla="*/ 0 w 361785"/>
                  <a:gd name="connsiteY13" fmla="*/ 0 h 387179"/>
                  <a:gd name="connsiteX0" fmla="*/ 0 w 361785"/>
                  <a:gd name="connsiteY0" fmla="*/ 0 h 393806"/>
                  <a:gd name="connsiteX1" fmla="*/ 361785 w 361785"/>
                  <a:gd name="connsiteY1" fmla="*/ 0 h 393806"/>
                  <a:gd name="connsiteX2" fmla="*/ 318053 w 361785"/>
                  <a:gd name="connsiteY2" fmla="*/ 103367 h 393806"/>
                  <a:gd name="connsiteX3" fmla="*/ 353833 w 361785"/>
                  <a:gd name="connsiteY3" fmla="*/ 159026 h 393806"/>
                  <a:gd name="connsiteX4" fmla="*/ 326004 w 361785"/>
                  <a:gd name="connsiteY4" fmla="*/ 214685 h 393806"/>
                  <a:gd name="connsiteX5" fmla="*/ 353833 w 361785"/>
                  <a:gd name="connsiteY5" fmla="*/ 270344 h 393806"/>
                  <a:gd name="connsiteX6" fmla="*/ 286247 w 361785"/>
                  <a:gd name="connsiteY6" fmla="*/ 318052 h 393806"/>
                  <a:gd name="connsiteX7" fmla="*/ 194807 w 361785"/>
                  <a:gd name="connsiteY7" fmla="*/ 385638 h 393806"/>
                  <a:gd name="connsiteX8" fmla="*/ 87465 w 361785"/>
                  <a:gd name="connsiteY8" fmla="*/ 314076 h 393806"/>
                  <a:gd name="connsiteX9" fmla="*/ 7952 w 361785"/>
                  <a:gd name="connsiteY9" fmla="*/ 262393 h 393806"/>
                  <a:gd name="connsiteX10" fmla="*/ 47708 w 361785"/>
                  <a:gd name="connsiteY10" fmla="*/ 210709 h 393806"/>
                  <a:gd name="connsiteX11" fmla="*/ 11927 w 361785"/>
                  <a:gd name="connsiteY11" fmla="*/ 166977 h 393806"/>
                  <a:gd name="connsiteX12" fmla="*/ 43733 w 361785"/>
                  <a:gd name="connsiteY12" fmla="*/ 103367 h 393806"/>
                  <a:gd name="connsiteX13" fmla="*/ 0 w 361785"/>
                  <a:gd name="connsiteY13" fmla="*/ 0 h 393806"/>
                  <a:gd name="connsiteX0" fmla="*/ 0 w 361785"/>
                  <a:gd name="connsiteY0" fmla="*/ 0 h 393806"/>
                  <a:gd name="connsiteX1" fmla="*/ 361785 w 361785"/>
                  <a:gd name="connsiteY1" fmla="*/ 0 h 393806"/>
                  <a:gd name="connsiteX2" fmla="*/ 318053 w 361785"/>
                  <a:gd name="connsiteY2" fmla="*/ 103367 h 393806"/>
                  <a:gd name="connsiteX3" fmla="*/ 353833 w 361785"/>
                  <a:gd name="connsiteY3" fmla="*/ 159026 h 393806"/>
                  <a:gd name="connsiteX4" fmla="*/ 326004 w 361785"/>
                  <a:gd name="connsiteY4" fmla="*/ 214685 h 393806"/>
                  <a:gd name="connsiteX5" fmla="*/ 353833 w 361785"/>
                  <a:gd name="connsiteY5" fmla="*/ 270344 h 393806"/>
                  <a:gd name="connsiteX6" fmla="*/ 286247 w 361785"/>
                  <a:gd name="connsiteY6" fmla="*/ 318052 h 393806"/>
                  <a:gd name="connsiteX7" fmla="*/ 194807 w 361785"/>
                  <a:gd name="connsiteY7" fmla="*/ 385638 h 393806"/>
                  <a:gd name="connsiteX8" fmla="*/ 87465 w 361785"/>
                  <a:gd name="connsiteY8" fmla="*/ 314076 h 393806"/>
                  <a:gd name="connsiteX9" fmla="*/ 7952 w 361785"/>
                  <a:gd name="connsiteY9" fmla="*/ 262393 h 393806"/>
                  <a:gd name="connsiteX10" fmla="*/ 47708 w 361785"/>
                  <a:gd name="connsiteY10" fmla="*/ 210709 h 393806"/>
                  <a:gd name="connsiteX11" fmla="*/ 11927 w 361785"/>
                  <a:gd name="connsiteY11" fmla="*/ 166977 h 393806"/>
                  <a:gd name="connsiteX12" fmla="*/ 43733 w 361785"/>
                  <a:gd name="connsiteY12" fmla="*/ 103367 h 393806"/>
                  <a:gd name="connsiteX13" fmla="*/ 0 w 361785"/>
                  <a:gd name="connsiteY13" fmla="*/ 0 h 393806"/>
                  <a:gd name="connsiteX0" fmla="*/ 0 w 361785"/>
                  <a:gd name="connsiteY0" fmla="*/ 0 h 393806"/>
                  <a:gd name="connsiteX1" fmla="*/ 361785 w 361785"/>
                  <a:gd name="connsiteY1" fmla="*/ 0 h 393806"/>
                  <a:gd name="connsiteX2" fmla="*/ 318053 w 361785"/>
                  <a:gd name="connsiteY2" fmla="*/ 103367 h 393806"/>
                  <a:gd name="connsiteX3" fmla="*/ 353833 w 361785"/>
                  <a:gd name="connsiteY3" fmla="*/ 159026 h 393806"/>
                  <a:gd name="connsiteX4" fmla="*/ 326004 w 361785"/>
                  <a:gd name="connsiteY4" fmla="*/ 214685 h 393806"/>
                  <a:gd name="connsiteX5" fmla="*/ 353833 w 361785"/>
                  <a:gd name="connsiteY5" fmla="*/ 270344 h 393806"/>
                  <a:gd name="connsiteX6" fmla="*/ 286247 w 361785"/>
                  <a:gd name="connsiteY6" fmla="*/ 318052 h 393806"/>
                  <a:gd name="connsiteX7" fmla="*/ 194807 w 361785"/>
                  <a:gd name="connsiteY7" fmla="*/ 385638 h 393806"/>
                  <a:gd name="connsiteX8" fmla="*/ 87465 w 361785"/>
                  <a:gd name="connsiteY8" fmla="*/ 314076 h 393806"/>
                  <a:gd name="connsiteX9" fmla="*/ 7952 w 361785"/>
                  <a:gd name="connsiteY9" fmla="*/ 262393 h 393806"/>
                  <a:gd name="connsiteX10" fmla="*/ 47708 w 361785"/>
                  <a:gd name="connsiteY10" fmla="*/ 210709 h 393806"/>
                  <a:gd name="connsiteX11" fmla="*/ 11927 w 361785"/>
                  <a:gd name="connsiteY11" fmla="*/ 166977 h 393806"/>
                  <a:gd name="connsiteX12" fmla="*/ 43733 w 361785"/>
                  <a:gd name="connsiteY12" fmla="*/ 103367 h 393806"/>
                  <a:gd name="connsiteX13" fmla="*/ 0 w 361785"/>
                  <a:gd name="connsiteY13" fmla="*/ 0 h 393806"/>
                  <a:gd name="connsiteX0" fmla="*/ 0 w 361785"/>
                  <a:gd name="connsiteY0" fmla="*/ 0 h 393806"/>
                  <a:gd name="connsiteX1" fmla="*/ 361785 w 361785"/>
                  <a:gd name="connsiteY1" fmla="*/ 0 h 393806"/>
                  <a:gd name="connsiteX2" fmla="*/ 318053 w 361785"/>
                  <a:gd name="connsiteY2" fmla="*/ 103367 h 393806"/>
                  <a:gd name="connsiteX3" fmla="*/ 353833 w 361785"/>
                  <a:gd name="connsiteY3" fmla="*/ 159026 h 393806"/>
                  <a:gd name="connsiteX4" fmla="*/ 326004 w 361785"/>
                  <a:gd name="connsiteY4" fmla="*/ 214685 h 393806"/>
                  <a:gd name="connsiteX5" fmla="*/ 353833 w 361785"/>
                  <a:gd name="connsiteY5" fmla="*/ 270344 h 393806"/>
                  <a:gd name="connsiteX6" fmla="*/ 286247 w 361785"/>
                  <a:gd name="connsiteY6" fmla="*/ 318052 h 393806"/>
                  <a:gd name="connsiteX7" fmla="*/ 194807 w 361785"/>
                  <a:gd name="connsiteY7" fmla="*/ 385638 h 393806"/>
                  <a:gd name="connsiteX8" fmla="*/ 87465 w 361785"/>
                  <a:gd name="connsiteY8" fmla="*/ 314076 h 393806"/>
                  <a:gd name="connsiteX9" fmla="*/ 7952 w 361785"/>
                  <a:gd name="connsiteY9" fmla="*/ 262393 h 393806"/>
                  <a:gd name="connsiteX10" fmla="*/ 47708 w 361785"/>
                  <a:gd name="connsiteY10" fmla="*/ 210709 h 393806"/>
                  <a:gd name="connsiteX11" fmla="*/ 11927 w 361785"/>
                  <a:gd name="connsiteY11" fmla="*/ 166977 h 393806"/>
                  <a:gd name="connsiteX12" fmla="*/ 43733 w 361785"/>
                  <a:gd name="connsiteY12" fmla="*/ 103367 h 393806"/>
                  <a:gd name="connsiteX13" fmla="*/ 0 w 361785"/>
                  <a:gd name="connsiteY13" fmla="*/ 0 h 393806"/>
                  <a:gd name="connsiteX0" fmla="*/ 0 w 361785"/>
                  <a:gd name="connsiteY0" fmla="*/ 0 h 393806"/>
                  <a:gd name="connsiteX1" fmla="*/ 361785 w 361785"/>
                  <a:gd name="connsiteY1" fmla="*/ 0 h 393806"/>
                  <a:gd name="connsiteX2" fmla="*/ 318053 w 361785"/>
                  <a:gd name="connsiteY2" fmla="*/ 103367 h 393806"/>
                  <a:gd name="connsiteX3" fmla="*/ 353833 w 361785"/>
                  <a:gd name="connsiteY3" fmla="*/ 159026 h 393806"/>
                  <a:gd name="connsiteX4" fmla="*/ 326004 w 361785"/>
                  <a:gd name="connsiteY4" fmla="*/ 214685 h 393806"/>
                  <a:gd name="connsiteX5" fmla="*/ 353833 w 361785"/>
                  <a:gd name="connsiteY5" fmla="*/ 270344 h 393806"/>
                  <a:gd name="connsiteX6" fmla="*/ 286247 w 361785"/>
                  <a:gd name="connsiteY6" fmla="*/ 318052 h 393806"/>
                  <a:gd name="connsiteX7" fmla="*/ 194807 w 361785"/>
                  <a:gd name="connsiteY7" fmla="*/ 385638 h 393806"/>
                  <a:gd name="connsiteX8" fmla="*/ 87465 w 361785"/>
                  <a:gd name="connsiteY8" fmla="*/ 314076 h 393806"/>
                  <a:gd name="connsiteX9" fmla="*/ 7952 w 361785"/>
                  <a:gd name="connsiteY9" fmla="*/ 262393 h 393806"/>
                  <a:gd name="connsiteX10" fmla="*/ 47708 w 361785"/>
                  <a:gd name="connsiteY10" fmla="*/ 210709 h 393806"/>
                  <a:gd name="connsiteX11" fmla="*/ 11927 w 361785"/>
                  <a:gd name="connsiteY11" fmla="*/ 166977 h 393806"/>
                  <a:gd name="connsiteX12" fmla="*/ 43733 w 361785"/>
                  <a:gd name="connsiteY12" fmla="*/ 103367 h 393806"/>
                  <a:gd name="connsiteX13" fmla="*/ 0 w 361785"/>
                  <a:gd name="connsiteY13" fmla="*/ 0 h 393806"/>
                  <a:gd name="connsiteX0" fmla="*/ 0 w 365598"/>
                  <a:gd name="connsiteY0" fmla="*/ 0 h 393806"/>
                  <a:gd name="connsiteX1" fmla="*/ 361785 w 365598"/>
                  <a:gd name="connsiteY1" fmla="*/ 0 h 393806"/>
                  <a:gd name="connsiteX2" fmla="*/ 318053 w 365598"/>
                  <a:gd name="connsiteY2" fmla="*/ 103367 h 393806"/>
                  <a:gd name="connsiteX3" fmla="*/ 353833 w 365598"/>
                  <a:gd name="connsiteY3" fmla="*/ 159026 h 393806"/>
                  <a:gd name="connsiteX4" fmla="*/ 326004 w 365598"/>
                  <a:gd name="connsiteY4" fmla="*/ 214685 h 393806"/>
                  <a:gd name="connsiteX5" fmla="*/ 353833 w 365598"/>
                  <a:gd name="connsiteY5" fmla="*/ 270344 h 393806"/>
                  <a:gd name="connsiteX6" fmla="*/ 286247 w 365598"/>
                  <a:gd name="connsiteY6" fmla="*/ 318052 h 393806"/>
                  <a:gd name="connsiteX7" fmla="*/ 194807 w 365598"/>
                  <a:gd name="connsiteY7" fmla="*/ 385638 h 393806"/>
                  <a:gd name="connsiteX8" fmla="*/ 87465 w 365598"/>
                  <a:gd name="connsiteY8" fmla="*/ 314076 h 393806"/>
                  <a:gd name="connsiteX9" fmla="*/ 7952 w 365598"/>
                  <a:gd name="connsiteY9" fmla="*/ 262393 h 393806"/>
                  <a:gd name="connsiteX10" fmla="*/ 47708 w 365598"/>
                  <a:gd name="connsiteY10" fmla="*/ 210709 h 393806"/>
                  <a:gd name="connsiteX11" fmla="*/ 11927 w 365598"/>
                  <a:gd name="connsiteY11" fmla="*/ 166977 h 393806"/>
                  <a:gd name="connsiteX12" fmla="*/ 43733 w 365598"/>
                  <a:gd name="connsiteY12" fmla="*/ 103367 h 393806"/>
                  <a:gd name="connsiteX13" fmla="*/ 0 w 365598"/>
                  <a:gd name="connsiteY13" fmla="*/ 0 h 393806"/>
                  <a:gd name="connsiteX0" fmla="*/ 0 w 365598"/>
                  <a:gd name="connsiteY0" fmla="*/ 0 h 393806"/>
                  <a:gd name="connsiteX1" fmla="*/ 361785 w 365598"/>
                  <a:gd name="connsiteY1" fmla="*/ 0 h 393806"/>
                  <a:gd name="connsiteX2" fmla="*/ 318053 w 365598"/>
                  <a:gd name="connsiteY2" fmla="*/ 103367 h 393806"/>
                  <a:gd name="connsiteX3" fmla="*/ 353833 w 365598"/>
                  <a:gd name="connsiteY3" fmla="*/ 159026 h 393806"/>
                  <a:gd name="connsiteX4" fmla="*/ 326004 w 365598"/>
                  <a:gd name="connsiteY4" fmla="*/ 214685 h 393806"/>
                  <a:gd name="connsiteX5" fmla="*/ 353833 w 365598"/>
                  <a:gd name="connsiteY5" fmla="*/ 270344 h 393806"/>
                  <a:gd name="connsiteX6" fmla="*/ 286247 w 365598"/>
                  <a:gd name="connsiteY6" fmla="*/ 318052 h 393806"/>
                  <a:gd name="connsiteX7" fmla="*/ 194807 w 365598"/>
                  <a:gd name="connsiteY7" fmla="*/ 385638 h 393806"/>
                  <a:gd name="connsiteX8" fmla="*/ 87465 w 365598"/>
                  <a:gd name="connsiteY8" fmla="*/ 314076 h 393806"/>
                  <a:gd name="connsiteX9" fmla="*/ 7952 w 365598"/>
                  <a:gd name="connsiteY9" fmla="*/ 262393 h 393806"/>
                  <a:gd name="connsiteX10" fmla="*/ 47708 w 365598"/>
                  <a:gd name="connsiteY10" fmla="*/ 210709 h 393806"/>
                  <a:gd name="connsiteX11" fmla="*/ 11927 w 365598"/>
                  <a:gd name="connsiteY11" fmla="*/ 166977 h 393806"/>
                  <a:gd name="connsiteX12" fmla="*/ 43733 w 365598"/>
                  <a:gd name="connsiteY12" fmla="*/ 103367 h 393806"/>
                  <a:gd name="connsiteX13" fmla="*/ 0 w 365598"/>
                  <a:gd name="connsiteY13" fmla="*/ 0 h 393806"/>
                  <a:gd name="connsiteX0" fmla="*/ 0 w 374875"/>
                  <a:gd name="connsiteY0" fmla="*/ 0 h 393806"/>
                  <a:gd name="connsiteX1" fmla="*/ 361785 w 374875"/>
                  <a:gd name="connsiteY1" fmla="*/ 0 h 393806"/>
                  <a:gd name="connsiteX2" fmla="*/ 318053 w 374875"/>
                  <a:gd name="connsiteY2" fmla="*/ 103367 h 393806"/>
                  <a:gd name="connsiteX3" fmla="*/ 353833 w 374875"/>
                  <a:gd name="connsiteY3" fmla="*/ 159026 h 393806"/>
                  <a:gd name="connsiteX4" fmla="*/ 326004 w 374875"/>
                  <a:gd name="connsiteY4" fmla="*/ 214685 h 393806"/>
                  <a:gd name="connsiteX5" fmla="*/ 353833 w 374875"/>
                  <a:gd name="connsiteY5" fmla="*/ 270344 h 393806"/>
                  <a:gd name="connsiteX6" fmla="*/ 286247 w 374875"/>
                  <a:gd name="connsiteY6" fmla="*/ 318052 h 393806"/>
                  <a:gd name="connsiteX7" fmla="*/ 194807 w 374875"/>
                  <a:gd name="connsiteY7" fmla="*/ 385638 h 393806"/>
                  <a:gd name="connsiteX8" fmla="*/ 87465 w 374875"/>
                  <a:gd name="connsiteY8" fmla="*/ 314076 h 393806"/>
                  <a:gd name="connsiteX9" fmla="*/ 7952 w 374875"/>
                  <a:gd name="connsiteY9" fmla="*/ 262393 h 393806"/>
                  <a:gd name="connsiteX10" fmla="*/ 47708 w 374875"/>
                  <a:gd name="connsiteY10" fmla="*/ 210709 h 393806"/>
                  <a:gd name="connsiteX11" fmla="*/ 11927 w 374875"/>
                  <a:gd name="connsiteY11" fmla="*/ 166977 h 393806"/>
                  <a:gd name="connsiteX12" fmla="*/ 43733 w 374875"/>
                  <a:gd name="connsiteY12" fmla="*/ 103367 h 393806"/>
                  <a:gd name="connsiteX13" fmla="*/ 0 w 374875"/>
                  <a:gd name="connsiteY13" fmla="*/ 0 h 393806"/>
                  <a:gd name="connsiteX0" fmla="*/ 0 w 365598"/>
                  <a:gd name="connsiteY0" fmla="*/ 0 h 393806"/>
                  <a:gd name="connsiteX1" fmla="*/ 361785 w 365598"/>
                  <a:gd name="connsiteY1" fmla="*/ 0 h 393806"/>
                  <a:gd name="connsiteX2" fmla="*/ 318053 w 365598"/>
                  <a:gd name="connsiteY2" fmla="*/ 103367 h 393806"/>
                  <a:gd name="connsiteX3" fmla="*/ 353833 w 365598"/>
                  <a:gd name="connsiteY3" fmla="*/ 159026 h 393806"/>
                  <a:gd name="connsiteX4" fmla="*/ 326004 w 365598"/>
                  <a:gd name="connsiteY4" fmla="*/ 214685 h 393806"/>
                  <a:gd name="connsiteX5" fmla="*/ 353833 w 365598"/>
                  <a:gd name="connsiteY5" fmla="*/ 270344 h 393806"/>
                  <a:gd name="connsiteX6" fmla="*/ 286247 w 365598"/>
                  <a:gd name="connsiteY6" fmla="*/ 318052 h 393806"/>
                  <a:gd name="connsiteX7" fmla="*/ 194807 w 365598"/>
                  <a:gd name="connsiteY7" fmla="*/ 385638 h 393806"/>
                  <a:gd name="connsiteX8" fmla="*/ 87465 w 365598"/>
                  <a:gd name="connsiteY8" fmla="*/ 314076 h 393806"/>
                  <a:gd name="connsiteX9" fmla="*/ 7952 w 365598"/>
                  <a:gd name="connsiteY9" fmla="*/ 262393 h 393806"/>
                  <a:gd name="connsiteX10" fmla="*/ 47708 w 365598"/>
                  <a:gd name="connsiteY10" fmla="*/ 210709 h 393806"/>
                  <a:gd name="connsiteX11" fmla="*/ 11927 w 365598"/>
                  <a:gd name="connsiteY11" fmla="*/ 166977 h 393806"/>
                  <a:gd name="connsiteX12" fmla="*/ 43733 w 365598"/>
                  <a:gd name="connsiteY12" fmla="*/ 103367 h 393806"/>
                  <a:gd name="connsiteX13" fmla="*/ 0 w 365598"/>
                  <a:gd name="connsiteY13" fmla="*/ 0 h 393806"/>
                  <a:gd name="connsiteX0" fmla="*/ 3677 w 369275"/>
                  <a:gd name="connsiteY0" fmla="*/ 0 h 393806"/>
                  <a:gd name="connsiteX1" fmla="*/ 365462 w 369275"/>
                  <a:gd name="connsiteY1" fmla="*/ 0 h 393806"/>
                  <a:gd name="connsiteX2" fmla="*/ 321730 w 369275"/>
                  <a:gd name="connsiteY2" fmla="*/ 103367 h 393806"/>
                  <a:gd name="connsiteX3" fmla="*/ 357510 w 369275"/>
                  <a:gd name="connsiteY3" fmla="*/ 159026 h 393806"/>
                  <a:gd name="connsiteX4" fmla="*/ 329681 w 369275"/>
                  <a:gd name="connsiteY4" fmla="*/ 214685 h 393806"/>
                  <a:gd name="connsiteX5" fmla="*/ 357510 w 369275"/>
                  <a:gd name="connsiteY5" fmla="*/ 270344 h 393806"/>
                  <a:gd name="connsiteX6" fmla="*/ 289924 w 369275"/>
                  <a:gd name="connsiteY6" fmla="*/ 318052 h 393806"/>
                  <a:gd name="connsiteX7" fmla="*/ 198484 w 369275"/>
                  <a:gd name="connsiteY7" fmla="*/ 385638 h 393806"/>
                  <a:gd name="connsiteX8" fmla="*/ 91142 w 369275"/>
                  <a:gd name="connsiteY8" fmla="*/ 314076 h 393806"/>
                  <a:gd name="connsiteX9" fmla="*/ 11629 w 369275"/>
                  <a:gd name="connsiteY9" fmla="*/ 262393 h 393806"/>
                  <a:gd name="connsiteX10" fmla="*/ 51385 w 369275"/>
                  <a:gd name="connsiteY10" fmla="*/ 210709 h 393806"/>
                  <a:gd name="connsiteX11" fmla="*/ 15604 w 369275"/>
                  <a:gd name="connsiteY11" fmla="*/ 166977 h 393806"/>
                  <a:gd name="connsiteX12" fmla="*/ 47410 w 369275"/>
                  <a:gd name="connsiteY12" fmla="*/ 103367 h 393806"/>
                  <a:gd name="connsiteX13" fmla="*/ 3677 w 369275"/>
                  <a:gd name="connsiteY13" fmla="*/ 0 h 393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9275" h="393806">
                    <a:moveTo>
                      <a:pt x="3677" y="0"/>
                    </a:moveTo>
                    <a:lnTo>
                      <a:pt x="365462" y="0"/>
                    </a:lnTo>
                    <a:cubicBezTo>
                      <a:pt x="354090" y="110467"/>
                      <a:pt x="336307" y="68911"/>
                      <a:pt x="321730" y="103367"/>
                    </a:cubicBezTo>
                    <a:cubicBezTo>
                      <a:pt x="333657" y="121920"/>
                      <a:pt x="369275" y="102272"/>
                      <a:pt x="357510" y="159026"/>
                    </a:cubicBezTo>
                    <a:cubicBezTo>
                      <a:pt x="363975" y="226842"/>
                      <a:pt x="338957" y="196132"/>
                      <a:pt x="329681" y="214685"/>
                    </a:cubicBezTo>
                    <a:lnTo>
                      <a:pt x="357510" y="270344"/>
                    </a:lnTo>
                    <a:cubicBezTo>
                      <a:pt x="330843" y="318715"/>
                      <a:pt x="312453" y="302149"/>
                      <a:pt x="289924" y="318052"/>
                    </a:cubicBezTo>
                    <a:cubicBezTo>
                      <a:pt x="259444" y="340581"/>
                      <a:pt x="229248" y="387179"/>
                      <a:pt x="198484" y="385638"/>
                    </a:cubicBezTo>
                    <a:cubicBezTo>
                      <a:pt x="139580" y="393806"/>
                      <a:pt x="126923" y="337930"/>
                      <a:pt x="91142" y="314076"/>
                    </a:cubicBezTo>
                    <a:cubicBezTo>
                      <a:pt x="64638" y="296848"/>
                      <a:pt x="35780" y="308113"/>
                      <a:pt x="11629" y="262393"/>
                    </a:cubicBezTo>
                    <a:cubicBezTo>
                      <a:pt x="10601" y="246274"/>
                      <a:pt x="38133" y="227937"/>
                      <a:pt x="51385" y="210709"/>
                    </a:cubicBezTo>
                    <a:lnTo>
                      <a:pt x="15604" y="166977"/>
                    </a:lnTo>
                    <a:cubicBezTo>
                      <a:pt x="7951" y="99621"/>
                      <a:pt x="36808" y="124570"/>
                      <a:pt x="47410" y="103367"/>
                    </a:cubicBezTo>
                    <a:cubicBezTo>
                      <a:pt x="32832" y="68911"/>
                      <a:pt x="0" y="76214"/>
                      <a:pt x="3677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  <p:sp>
            <p:nvSpPr>
              <p:cNvPr id="32" name="フリーフォーム 30"/>
              <p:cNvSpPr>
                <a:spLocks noChangeAspect="1"/>
              </p:cNvSpPr>
              <p:nvPr/>
            </p:nvSpPr>
            <p:spPr>
              <a:xfrm>
                <a:off x="2832550" y="2426491"/>
                <a:ext cx="898898" cy="1109269"/>
              </a:xfrm>
              <a:custGeom>
                <a:avLst/>
                <a:gdLst>
                  <a:gd name="connsiteX0" fmla="*/ 288939 w 986117"/>
                  <a:gd name="connsiteY0" fmla="*/ 1101280 h 1139898"/>
                  <a:gd name="connsiteX1" fmla="*/ 243426 w 986117"/>
                  <a:gd name="connsiteY1" fmla="*/ 894402 h 1139898"/>
                  <a:gd name="connsiteX2" fmla="*/ 40686 w 986117"/>
                  <a:gd name="connsiteY2" fmla="*/ 468234 h 1139898"/>
                  <a:gd name="connsiteX3" fmla="*/ 487542 w 986117"/>
                  <a:gd name="connsiteY3" fmla="*/ 690 h 1139898"/>
                  <a:gd name="connsiteX4" fmla="*/ 942673 w 986117"/>
                  <a:gd name="connsiteY4" fmla="*/ 464096 h 1139898"/>
                  <a:gd name="connsiteX5" fmla="*/ 748208 w 986117"/>
                  <a:gd name="connsiteY5" fmla="*/ 898540 h 1139898"/>
                  <a:gd name="connsiteX6" fmla="*/ 673732 w 986117"/>
                  <a:gd name="connsiteY6" fmla="*/ 1105418 h 1139898"/>
                  <a:gd name="connsiteX7" fmla="*/ 288939 w 986117"/>
                  <a:gd name="connsiteY7" fmla="*/ 1101280 h 1139898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88939 w 986117"/>
                  <a:gd name="connsiteY0" fmla="*/ 1111279 h 1149897"/>
                  <a:gd name="connsiteX1" fmla="*/ 243426 w 986117"/>
                  <a:gd name="connsiteY1" fmla="*/ 904401 h 1149897"/>
                  <a:gd name="connsiteX2" fmla="*/ 40686 w 986117"/>
                  <a:gd name="connsiteY2" fmla="*/ 478233 h 1149897"/>
                  <a:gd name="connsiteX3" fmla="*/ 487542 w 986117"/>
                  <a:gd name="connsiteY3" fmla="*/ 10689 h 1149897"/>
                  <a:gd name="connsiteX4" fmla="*/ 942673 w 986117"/>
                  <a:gd name="connsiteY4" fmla="*/ 474095 h 1149897"/>
                  <a:gd name="connsiteX5" fmla="*/ 748208 w 986117"/>
                  <a:gd name="connsiteY5" fmla="*/ 908539 h 1149897"/>
                  <a:gd name="connsiteX6" fmla="*/ 673732 w 986117"/>
                  <a:gd name="connsiteY6" fmla="*/ 1115417 h 1149897"/>
                  <a:gd name="connsiteX7" fmla="*/ 288939 w 986117"/>
                  <a:gd name="connsiteY7" fmla="*/ 1111279 h 1149897"/>
                  <a:gd name="connsiteX0" fmla="*/ 251175 w 948353"/>
                  <a:gd name="connsiteY0" fmla="*/ 1111279 h 1149897"/>
                  <a:gd name="connsiteX1" fmla="*/ 205662 w 948353"/>
                  <a:gd name="connsiteY1" fmla="*/ 904401 h 1149897"/>
                  <a:gd name="connsiteX2" fmla="*/ 2922 w 948353"/>
                  <a:gd name="connsiteY2" fmla="*/ 478233 h 1149897"/>
                  <a:gd name="connsiteX3" fmla="*/ 449778 w 948353"/>
                  <a:gd name="connsiteY3" fmla="*/ 10689 h 1149897"/>
                  <a:gd name="connsiteX4" fmla="*/ 904909 w 948353"/>
                  <a:gd name="connsiteY4" fmla="*/ 474095 h 1149897"/>
                  <a:gd name="connsiteX5" fmla="*/ 710444 w 948353"/>
                  <a:gd name="connsiteY5" fmla="*/ 908539 h 1149897"/>
                  <a:gd name="connsiteX6" fmla="*/ 635968 w 948353"/>
                  <a:gd name="connsiteY6" fmla="*/ 1115417 h 1149897"/>
                  <a:gd name="connsiteX7" fmla="*/ 251175 w 948353"/>
                  <a:gd name="connsiteY7" fmla="*/ 1111279 h 1149897"/>
                  <a:gd name="connsiteX0" fmla="*/ 251175 w 948353"/>
                  <a:gd name="connsiteY0" fmla="*/ 1111279 h 1149897"/>
                  <a:gd name="connsiteX1" fmla="*/ 205662 w 948353"/>
                  <a:gd name="connsiteY1" fmla="*/ 904401 h 1149897"/>
                  <a:gd name="connsiteX2" fmla="*/ 2922 w 948353"/>
                  <a:gd name="connsiteY2" fmla="*/ 478233 h 1149897"/>
                  <a:gd name="connsiteX3" fmla="*/ 449778 w 948353"/>
                  <a:gd name="connsiteY3" fmla="*/ 10689 h 1149897"/>
                  <a:gd name="connsiteX4" fmla="*/ 904909 w 948353"/>
                  <a:gd name="connsiteY4" fmla="*/ 474095 h 1149897"/>
                  <a:gd name="connsiteX5" fmla="*/ 710444 w 948353"/>
                  <a:gd name="connsiteY5" fmla="*/ 908539 h 1149897"/>
                  <a:gd name="connsiteX6" fmla="*/ 635968 w 948353"/>
                  <a:gd name="connsiteY6" fmla="*/ 1115417 h 1149897"/>
                  <a:gd name="connsiteX7" fmla="*/ 251175 w 948353"/>
                  <a:gd name="connsiteY7" fmla="*/ 1111279 h 1149897"/>
                  <a:gd name="connsiteX0" fmla="*/ 251175 w 948353"/>
                  <a:gd name="connsiteY0" fmla="*/ 1105762 h 1144380"/>
                  <a:gd name="connsiteX1" fmla="*/ 205662 w 948353"/>
                  <a:gd name="connsiteY1" fmla="*/ 898884 h 1144380"/>
                  <a:gd name="connsiteX2" fmla="*/ 2922 w 948353"/>
                  <a:gd name="connsiteY2" fmla="*/ 472716 h 1144380"/>
                  <a:gd name="connsiteX3" fmla="*/ 449778 w 948353"/>
                  <a:gd name="connsiteY3" fmla="*/ 5172 h 1144380"/>
                  <a:gd name="connsiteX4" fmla="*/ 904909 w 948353"/>
                  <a:gd name="connsiteY4" fmla="*/ 468578 h 1144380"/>
                  <a:gd name="connsiteX5" fmla="*/ 710444 w 948353"/>
                  <a:gd name="connsiteY5" fmla="*/ 903022 h 1144380"/>
                  <a:gd name="connsiteX6" fmla="*/ 635968 w 948353"/>
                  <a:gd name="connsiteY6" fmla="*/ 1109900 h 1144380"/>
                  <a:gd name="connsiteX7" fmla="*/ 251175 w 948353"/>
                  <a:gd name="connsiteY7" fmla="*/ 1105762 h 1144380"/>
                  <a:gd name="connsiteX0" fmla="*/ 251175 w 913093"/>
                  <a:gd name="connsiteY0" fmla="*/ 1105762 h 1144380"/>
                  <a:gd name="connsiteX1" fmla="*/ 205662 w 913093"/>
                  <a:gd name="connsiteY1" fmla="*/ 898884 h 1144380"/>
                  <a:gd name="connsiteX2" fmla="*/ 2922 w 913093"/>
                  <a:gd name="connsiteY2" fmla="*/ 472716 h 1144380"/>
                  <a:gd name="connsiteX3" fmla="*/ 449778 w 913093"/>
                  <a:gd name="connsiteY3" fmla="*/ 5172 h 1144380"/>
                  <a:gd name="connsiteX4" fmla="*/ 904909 w 913093"/>
                  <a:gd name="connsiteY4" fmla="*/ 468578 h 1144380"/>
                  <a:gd name="connsiteX5" fmla="*/ 710444 w 913093"/>
                  <a:gd name="connsiteY5" fmla="*/ 903022 h 1144380"/>
                  <a:gd name="connsiteX6" fmla="*/ 635968 w 913093"/>
                  <a:gd name="connsiteY6" fmla="*/ 1109900 h 1144380"/>
                  <a:gd name="connsiteX7" fmla="*/ 251175 w 913093"/>
                  <a:gd name="connsiteY7" fmla="*/ 1105762 h 1144380"/>
                  <a:gd name="connsiteX0" fmla="*/ 251175 w 904909"/>
                  <a:gd name="connsiteY0" fmla="*/ 1105762 h 1144380"/>
                  <a:gd name="connsiteX1" fmla="*/ 205662 w 904909"/>
                  <a:gd name="connsiteY1" fmla="*/ 898884 h 1144380"/>
                  <a:gd name="connsiteX2" fmla="*/ 2922 w 904909"/>
                  <a:gd name="connsiteY2" fmla="*/ 472716 h 1144380"/>
                  <a:gd name="connsiteX3" fmla="*/ 449778 w 904909"/>
                  <a:gd name="connsiteY3" fmla="*/ 5172 h 1144380"/>
                  <a:gd name="connsiteX4" fmla="*/ 904909 w 904909"/>
                  <a:gd name="connsiteY4" fmla="*/ 468578 h 1144380"/>
                  <a:gd name="connsiteX5" fmla="*/ 710444 w 904909"/>
                  <a:gd name="connsiteY5" fmla="*/ 903022 h 1144380"/>
                  <a:gd name="connsiteX6" fmla="*/ 635968 w 904909"/>
                  <a:gd name="connsiteY6" fmla="*/ 1109900 h 1144380"/>
                  <a:gd name="connsiteX7" fmla="*/ 251175 w 904909"/>
                  <a:gd name="connsiteY7" fmla="*/ 1105762 h 1144380"/>
                  <a:gd name="connsiteX0" fmla="*/ 251175 w 904909"/>
                  <a:gd name="connsiteY0" fmla="*/ 1105762 h 1144380"/>
                  <a:gd name="connsiteX1" fmla="*/ 205662 w 904909"/>
                  <a:gd name="connsiteY1" fmla="*/ 898884 h 1144380"/>
                  <a:gd name="connsiteX2" fmla="*/ 2922 w 904909"/>
                  <a:gd name="connsiteY2" fmla="*/ 472716 h 1144380"/>
                  <a:gd name="connsiteX3" fmla="*/ 449778 w 904909"/>
                  <a:gd name="connsiteY3" fmla="*/ 5172 h 1144380"/>
                  <a:gd name="connsiteX4" fmla="*/ 904909 w 904909"/>
                  <a:gd name="connsiteY4" fmla="*/ 468578 h 1144380"/>
                  <a:gd name="connsiteX5" fmla="*/ 710444 w 904909"/>
                  <a:gd name="connsiteY5" fmla="*/ 903022 h 1144380"/>
                  <a:gd name="connsiteX6" fmla="*/ 635968 w 904909"/>
                  <a:gd name="connsiteY6" fmla="*/ 1109900 h 1144380"/>
                  <a:gd name="connsiteX7" fmla="*/ 251175 w 904909"/>
                  <a:gd name="connsiteY7" fmla="*/ 1105762 h 1144380"/>
                  <a:gd name="connsiteX0" fmla="*/ 251175 w 904909"/>
                  <a:gd name="connsiteY0" fmla="*/ 1105762 h 1144380"/>
                  <a:gd name="connsiteX1" fmla="*/ 205662 w 904909"/>
                  <a:gd name="connsiteY1" fmla="*/ 898884 h 1144380"/>
                  <a:gd name="connsiteX2" fmla="*/ 2922 w 904909"/>
                  <a:gd name="connsiteY2" fmla="*/ 472716 h 1144380"/>
                  <a:gd name="connsiteX3" fmla="*/ 449778 w 904909"/>
                  <a:gd name="connsiteY3" fmla="*/ 5172 h 1144380"/>
                  <a:gd name="connsiteX4" fmla="*/ 904909 w 904909"/>
                  <a:gd name="connsiteY4" fmla="*/ 468578 h 1144380"/>
                  <a:gd name="connsiteX5" fmla="*/ 710444 w 904909"/>
                  <a:gd name="connsiteY5" fmla="*/ 903022 h 1144380"/>
                  <a:gd name="connsiteX6" fmla="*/ 635968 w 904909"/>
                  <a:gd name="connsiteY6" fmla="*/ 1109900 h 1144380"/>
                  <a:gd name="connsiteX7" fmla="*/ 251175 w 904909"/>
                  <a:gd name="connsiteY7" fmla="*/ 1105762 h 1144380"/>
                  <a:gd name="connsiteX0" fmla="*/ 251175 w 904909"/>
                  <a:gd name="connsiteY0" fmla="*/ 1105762 h 1144380"/>
                  <a:gd name="connsiteX1" fmla="*/ 205662 w 904909"/>
                  <a:gd name="connsiteY1" fmla="*/ 898884 h 1144380"/>
                  <a:gd name="connsiteX2" fmla="*/ 2922 w 904909"/>
                  <a:gd name="connsiteY2" fmla="*/ 472716 h 1144380"/>
                  <a:gd name="connsiteX3" fmla="*/ 449778 w 904909"/>
                  <a:gd name="connsiteY3" fmla="*/ 5172 h 1144380"/>
                  <a:gd name="connsiteX4" fmla="*/ 904909 w 904909"/>
                  <a:gd name="connsiteY4" fmla="*/ 468578 h 1144380"/>
                  <a:gd name="connsiteX5" fmla="*/ 710444 w 904909"/>
                  <a:gd name="connsiteY5" fmla="*/ 903022 h 1144380"/>
                  <a:gd name="connsiteX6" fmla="*/ 635968 w 904909"/>
                  <a:gd name="connsiteY6" fmla="*/ 1109900 h 1144380"/>
                  <a:gd name="connsiteX7" fmla="*/ 251175 w 904909"/>
                  <a:gd name="connsiteY7" fmla="*/ 1105762 h 1144380"/>
                  <a:gd name="connsiteX0" fmla="*/ 251175 w 904909"/>
                  <a:gd name="connsiteY0" fmla="*/ 1105762 h 1140931"/>
                  <a:gd name="connsiteX1" fmla="*/ 205662 w 904909"/>
                  <a:gd name="connsiteY1" fmla="*/ 898884 h 1140931"/>
                  <a:gd name="connsiteX2" fmla="*/ 2922 w 904909"/>
                  <a:gd name="connsiteY2" fmla="*/ 472716 h 1140931"/>
                  <a:gd name="connsiteX3" fmla="*/ 449778 w 904909"/>
                  <a:gd name="connsiteY3" fmla="*/ 5172 h 1140931"/>
                  <a:gd name="connsiteX4" fmla="*/ 904909 w 904909"/>
                  <a:gd name="connsiteY4" fmla="*/ 468578 h 1140931"/>
                  <a:gd name="connsiteX5" fmla="*/ 710444 w 904909"/>
                  <a:gd name="connsiteY5" fmla="*/ 903022 h 1140931"/>
                  <a:gd name="connsiteX6" fmla="*/ 635968 w 904909"/>
                  <a:gd name="connsiteY6" fmla="*/ 1109900 h 1140931"/>
                  <a:gd name="connsiteX7" fmla="*/ 251175 w 904909"/>
                  <a:gd name="connsiteY7" fmla="*/ 1105762 h 1140931"/>
                  <a:gd name="connsiteX0" fmla="*/ 251175 w 904909"/>
                  <a:gd name="connsiteY0" fmla="*/ 1105762 h 1140931"/>
                  <a:gd name="connsiteX1" fmla="*/ 205662 w 904909"/>
                  <a:gd name="connsiteY1" fmla="*/ 898884 h 1140931"/>
                  <a:gd name="connsiteX2" fmla="*/ 2922 w 904909"/>
                  <a:gd name="connsiteY2" fmla="*/ 472716 h 1140931"/>
                  <a:gd name="connsiteX3" fmla="*/ 449778 w 904909"/>
                  <a:gd name="connsiteY3" fmla="*/ 5172 h 1140931"/>
                  <a:gd name="connsiteX4" fmla="*/ 904909 w 904909"/>
                  <a:gd name="connsiteY4" fmla="*/ 468578 h 1140931"/>
                  <a:gd name="connsiteX5" fmla="*/ 710444 w 904909"/>
                  <a:gd name="connsiteY5" fmla="*/ 903022 h 1140931"/>
                  <a:gd name="connsiteX6" fmla="*/ 635968 w 904909"/>
                  <a:gd name="connsiteY6" fmla="*/ 1109900 h 1140931"/>
                  <a:gd name="connsiteX7" fmla="*/ 251175 w 904909"/>
                  <a:gd name="connsiteY7" fmla="*/ 1105762 h 1140931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5762 h 1109900"/>
                  <a:gd name="connsiteX1" fmla="*/ 205662 w 904909"/>
                  <a:gd name="connsiteY1" fmla="*/ 898884 h 1109900"/>
                  <a:gd name="connsiteX2" fmla="*/ 2922 w 904909"/>
                  <a:gd name="connsiteY2" fmla="*/ 472716 h 1109900"/>
                  <a:gd name="connsiteX3" fmla="*/ 449778 w 904909"/>
                  <a:gd name="connsiteY3" fmla="*/ 5172 h 1109900"/>
                  <a:gd name="connsiteX4" fmla="*/ 904909 w 904909"/>
                  <a:gd name="connsiteY4" fmla="*/ 468578 h 1109900"/>
                  <a:gd name="connsiteX5" fmla="*/ 710444 w 904909"/>
                  <a:gd name="connsiteY5" fmla="*/ 903022 h 1109900"/>
                  <a:gd name="connsiteX6" fmla="*/ 635968 w 904909"/>
                  <a:gd name="connsiteY6" fmla="*/ 1109900 h 1109900"/>
                  <a:gd name="connsiteX7" fmla="*/ 251175 w 904909"/>
                  <a:gd name="connsiteY7" fmla="*/ 1105762 h 1109900"/>
                  <a:gd name="connsiteX0" fmla="*/ 251175 w 904909"/>
                  <a:gd name="connsiteY0" fmla="*/ 1100590 h 1104728"/>
                  <a:gd name="connsiteX1" fmla="*/ 205662 w 904909"/>
                  <a:gd name="connsiteY1" fmla="*/ 893712 h 1104728"/>
                  <a:gd name="connsiteX2" fmla="*/ 2922 w 904909"/>
                  <a:gd name="connsiteY2" fmla="*/ 467544 h 1104728"/>
                  <a:gd name="connsiteX3" fmla="*/ 449778 w 904909"/>
                  <a:gd name="connsiteY3" fmla="*/ 0 h 1104728"/>
                  <a:gd name="connsiteX4" fmla="*/ 904909 w 904909"/>
                  <a:gd name="connsiteY4" fmla="*/ 463406 h 1104728"/>
                  <a:gd name="connsiteX5" fmla="*/ 710444 w 904909"/>
                  <a:gd name="connsiteY5" fmla="*/ 897850 h 1104728"/>
                  <a:gd name="connsiteX6" fmla="*/ 635968 w 904909"/>
                  <a:gd name="connsiteY6" fmla="*/ 1104728 h 1104728"/>
                  <a:gd name="connsiteX7" fmla="*/ 251175 w 904909"/>
                  <a:gd name="connsiteY7" fmla="*/ 1100590 h 1104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4909" h="1104728">
                    <a:moveTo>
                      <a:pt x="251175" y="1100590"/>
                    </a:moveTo>
                    <a:cubicBezTo>
                      <a:pt x="237038" y="1098249"/>
                      <a:pt x="247037" y="999220"/>
                      <a:pt x="205662" y="893712"/>
                    </a:cubicBezTo>
                    <a:cubicBezTo>
                      <a:pt x="177680" y="770384"/>
                      <a:pt x="0" y="713130"/>
                      <a:pt x="2922" y="467544"/>
                    </a:cubicBezTo>
                    <a:cubicBezTo>
                      <a:pt x="12885" y="191616"/>
                      <a:pt x="150604" y="44424"/>
                      <a:pt x="449778" y="0"/>
                    </a:cubicBezTo>
                    <a:cubicBezTo>
                      <a:pt x="794048" y="24770"/>
                      <a:pt x="887778" y="205934"/>
                      <a:pt x="904909" y="463406"/>
                    </a:cubicBezTo>
                    <a:cubicBezTo>
                      <a:pt x="891425" y="732438"/>
                      <a:pt x="782941" y="704673"/>
                      <a:pt x="710444" y="897850"/>
                    </a:cubicBezTo>
                    <a:cubicBezTo>
                      <a:pt x="638184" y="1002849"/>
                      <a:pt x="671373" y="991942"/>
                      <a:pt x="635968" y="1104728"/>
                    </a:cubicBezTo>
                    <a:cubicBezTo>
                      <a:pt x="192886" y="1098086"/>
                      <a:pt x="485093" y="1098775"/>
                      <a:pt x="251175" y="1100590"/>
                    </a:cubicBez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</p:grpSp>
      </p:grpSp>
      <p:grpSp>
        <p:nvGrpSpPr>
          <p:cNvPr id="33" name="グループ化 51"/>
          <p:cNvGrpSpPr>
            <a:grpSpLocks noChangeAspect="1"/>
          </p:cNvGrpSpPr>
          <p:nvPr/>
        </p:nvGrpSpPr>
        <p:grpSpPr bwMode="auto">
          <a:xfrm>
            <a:off x="17245478" y="19650358"/>
            <a:ext cx="2039942" cy="2247114"/>
            <a:chOff x="2060848" y="1783223"/>
            <a:chExt cx="2880320" cy="3039680"/>
          </a:xfrm>
        </p:grpSpPr>
        <p:grpSp>
          <p:nvGrpSpPr>
            <p:cNvPr id="34" name="グループ化 49"/>
            <p:cNvGrpSpPr>
              <a:grpSpLocks/>
            </p:cNvGrpSpPr>
            <p:nvPr userDrawn="1"/>
          </p:nvGrpSpPr>
          <p:grpSpPr bwMode="auto">
            <a:xfrm>
              <a:off x="2060848" y="1783223"/>
              <a:ext cx="2880320" cy="3039680"/>
              <a:chOff x="2780928" y="1823427"/>
              <a:chExt cx="2880320" cy="3039680"/>
            </a:xfrm>
          </p:grpSpPr>
          <p:sp>
            <p:nvSpPr>
              <p:cNvPr id="36" name="フリーフォーム 34"/>
              <p:cNvSpPr>
                <a:spLocks noChangeAspect="1"/>
              </p:cNvSpPr>
              <p:nvPr userDrawn="1"/>
            </p:nvSpPr>
            <p:spPr>
              <a:xfrm rot="19458095">
                <a:off x="2942167" y="2793832"/>
                <a:ext cx="1050498" cy="839639"/>
              </a:xfrm>
              <a:custGeom>
                <a:avLst/>
                <a:gdLst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220132 w 1272756"/>
                  <a:gd name="connsiteY0" fmla="*/ 0 h 1424763"/>
                  <a:gd name="connsiteX1" fmla="*/ 528477 w 1272756"/>
                  <a:gd name="connsiteY1" fmla="*/ 563526 h 1424763"/>
                  <a:gd name="connsiteX2" fmla="*/ 1081370 w 1272756"/>
                  <a:gd name="connsiteY2" fmla="*/ 744279 h 1424763"/>
                  <a:gd name="connsiteX3" fmla="*/ 1272756 w 1272756"/>
                  <a:gd name="connsiteY3" fmla="*/ 1148317 h 1424763"/>
                  <a:gd name="connsiteX4" fmla="*/ 1017574 w 1272756"/>
                  <a:gd name="connsiteY4" fmla="*/ 1424763 h 1424763"/>
                  <a:gd name="connsiteX5" fmla="*/ 400886 w 1272756"/>
                  <a:gd name="connsiteY5" fmla="*/ 1318438 h 1424763"/>
                  <a:gd name="connsiteX6" fmla="*/ 92542 w 1272756"/>
                  <a:gd name="connsiteY6" fmla="*/ 978196 h 1424763"/>
                  <a:gd name="connsiteX7" fmla="*/ 252030 w 1272756"/>
                  <a:gd name="connsiteY7" fmla="*/ 1031359 h 1424763"/>
                  <a:gd name="connsiteX8" fmla="*/ 71277 w 1272756"/>
                  <a:gd name="connsiteY8" fmla="*/ 489098 h 1424763"/>
                  <a:gd name="connsiteX9" fmla="*/ 273295 w 1272756"/>
                  <a:gd name="connsiteY9" fmla="*/ 669852 h 1424763"/>
                  <a:gd name="connsiteX10" fmla="*/ 220132 w 1272756"/>
                  <a:gd name="connsiteY10" fmla="*/ 0 h 1424763"/>
                  <a:gd name="connsiteX0" fmla="*/ 220132 w 1272756"/>
                  <a:gd name="connsiteY0" fmla="*/ 0 h 1424763"/>
                  <a:gd name="connsiteX1" fmla="*/ 528477 w 1272756"/>
                  <a:gd name="connsiteY1" fmla="*/ 563526 h 1424763"/>
                  <a:gd name="connsiteX2" fmla="*/ 1081370 w 1272756"/>
                  <a:gd name="connsiteY2" fmla="*/ 744279 h 1424763"/>
                  <a:gd name="connsiteX3" fmla="*/ 1272756 w 1272756"/>
                  <a:gd name="connsiteY3" fmla="*/ 1148317 h 1424763"/>
                  <a:gd name="connsiteX4" fmla="*/ 1017574 w 1272756"/>
                  <a:gd name="connsiteY4" fmla="*/ 1424763 h 1424763"/>
                  <a:gd name="connsiteX5" fmla="*/ 400886 w 1272756"/>
                  <a:gd name="connsiteY5" fmla="*/ 1318438 h 1424763"/>
                  <a:gd name="connsiteX6" fmla="*/ 92542 w 1272756"/>
                  <a:gd name="connsiteY6" fmla="*/ 978196 h 1424763"/>
                  <a:gd name="connsiteX7" fmla="*/ 252030 w 1272756"/>
                  <a:gd name="connsiteY7" fmla="*/ 1031359 h 1424763"/>
                  <a:gd name="connsiteX8" fmla="*/ 71277 w 1272756"/>
                  <a:gd name="connsiteY8" fmla="*/ 489098 h 1424763"/>
                  <a:gd name="connsiteX9" fmla="*/ 273295 w 1272756"/>
                  <a:gd name="connsiteY9" fmla="*/ 669852 h 1424763"/>
                  <a:gd name="connsiteX10" fmla="*/ 220132 w 1272756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61229"/>
                  <a:gd name="connsiteX1" fmla="*/ 599080 w 1308327"/>
                  <a:gd name="connsiteY1" fmla="*/ 564762 h 1461229"/>
                  <a:gd name="connsiteX2" fmla="*/ 1077508 w 1308327"/>
                  <a:gd name="connsiteY2" fmla="*/ 744279 h 1461229"/>
                  <a:gd name="connsiteX3" fmla="*/ 1268894 w 1308327"/>
                  <a:gd name="connsiteY3" fmla="*/ 1148317 h 1461229"/>
                  <a:gd name="connsiteX4" fmla="*/ 1013712 w 1308327"/>
                  <a:gd name="connsiteY4" fmla="*/ 1424763 h 1461229"/>
                  <a:gd name="connsiteX5" fmla="*/ 397024 w 1308327"/>
                  <a:gd name="connsiteY5" fmla="*/ 1318438 h 1461229"/>
                  <a:gd name="connsiteX6" fmla="*/ 88680 w 1308327"/>
                  <a:gd name="connsiteY6" fmla="*/ 978196 h 1461229"/>
                  <a:gd name="connsiteX7" fmla="*/ 248168 w 1308327"/>
                  <a:gd name="connsiteY7" fmla="*/ 1031359 h 1461229"/>
                  <a:gd name="connsiteX8" fmla="*/ 67415 w 1308327"/>
                  <a:gd name="connsiteY8" fmla="*/ 489098 h 1461229"/>
                  <a:gd name="connsiteX9" fmla="*/ 269433 w 1308327"/>
                  <a:gd name="connsiteY9" fmla="*/ 669852 h 1461229"/>
                  <a:gd name="connsiteX10" fmla="*/ 216270 w 1308327"/>
                  <a:gd name="connsiteY10" fmla="*/ 0 h 1461229"/>
                  <a:gd name="connsiteX0" fmla="*/ 216270 w 1308327"/>
                  <a:gd name="connsiteY0" fmla="*/ 0 h 1461229"/>
                  <a:gd name="connsiteX1" fmla="*/ 599080 w 1308327"/>
                  <a:gd name="connsiteY1" fmla="*/ 564762 h 1461229"/>
                  <a:gd name="connsiteX2" fmla="*/ 1077508 w 1308327"/>
                  <a:gd name="connsiteY2" fmla="*/ 744279 h 1461229"/>
                  <a:gd name="connsiteX3" fmla="*/ 1268894 w 1308327"/>
                  <a:gd name="connsiteY3" fmla="*/ 1148317 h 1461229"/>
                  <a:gd name="connsiteX4" fmla="*/ 1013712 w 1308327"/>
                  <a:gd name="connsiteY4" fmla="*/ 1424763 h 1461229"/>
                  <a:gd name="connsiteX5" fmla="*/ 397024 w 1308327"/>
                  <a:gd name="connsiteY5" fmla="*/ 1318438 h 1461229"/>
                  <a:gd name="connsiteX6" fmla="*/ 88680 w 1308327"/>
                  <a:gd name="connsiteY6" fmla="*/ 978196 h 1461229"/>
                  <a:gd name="connsiteX7" fmla="*/ 248168 w 1308327"/>
                  <a:gd name="connsiteY7" fmla="*/ 1031359 h 1461229"/>
                  <a:gd name="connsiteX8" fmla="*/ 67415 w 1308327"/>
                  <a:gd name="connsiteY8" fmla="*/ 489098 h 1461229"/>
                  <a:gd name="connsiteX9" fmla="*/ 269433 w 1308327"/>
                  <a:gd name="connsiteY9" fmla="*/ 669852 h 1461229"/>
                  <a:gd name="connsiteX10" fmla="*/ 216270 w 1308327"/>
                  <a:gd name="connsiteY10" fmla="*/ 0 h 1461229"/>
                  <a:gd name="connsiteX0" fmla="*/ 216270 w 1406649"/>
                  <a:gd name="connsiteY0" fmla="*/ 0 h 1470720"/>
                  <a:gd name="connsiteX1" fmla="*/ 599080 w 1406649"/>
                  <a:gd name="connsiteY1" fmla="*/ 564762 h 1470720"/>
                  <a:gd name="connsiteX2" fmla="*/ 1077508 w 1406649"/>
                  <a:gd name="connsiteY2" fmla="*/ 744279 h 1470720"/>
                  <a:gd name="connsiteX3" fmla="*/ 1268894 w 1406649"/>
                  <a:gd name="connsiteY3" fmla="*/ 1148317 h 1470720"/>
                  <a:gd name="connsiteX4" fmla="*/ 1013712 w 1406649"/>
                  <a:gd name="connsiteY4" fmla="*/ 1424763 h 1470720"/>
                  <a:gd name="connsiteX5" fmla="*/ 397024 w 1406649"/>
                  <a:gd name="connsiteY5" fmla="*/ 1318438 h 1470720"/>
                  <a:gd name="connsiteX6" fmla="*/ 88680 w 1406649"/>
                  <a:gd name="connsiteY6" fmla="*/ 978196 h 1470720"/>
                  <a:gd name="connsiteX7" fmla="*/ 248168 w 1406649"/>
                  <a:gd name="connsiteY7" fmla="*/ 1031359 h 1470720"/>
                  <a:gd name="connsiteX8" fmla="*/ 67415 w 1406649"/>
                  <a:gd name="connsiteY8" fmla="*/ 489098 h 1470720"/>
                  <a:gd name="connsiteX9" fmla="*/ 269433 w 1406649"/>
                  <a:gd name="connsiteY9" fmla="*/ 669852 h 1470720"/>
                  <a:gd name="connsiteX10" fmla="*/ 216270 w 1406649"/>
                  <a:gd name="connsiteY10" fmla="*/ 0 h 1470720"/>
                  <a:gd name="connsiteX0" fmla="*/ 216270 w 1406649"/>
                  <a:gd name="connsiteY0" fmla="*/ 0 h 1498284"/>
                  <a:gd name="connsiteX1" fmla="*/ 599080 w 1406649"/>
                  <a:gd name="connsiteY1" fmla="*/ 564762 h 1498284"/>
                  <a:gd name="connsiteX2" fmla="*/ 1077508 w 1406649"/>
                  <a:gd name="connsiteY2" fmla="*/ 744279 h 1498284"/>
                  <a:gd name="connsiteX3" fmla="*/ 1268894 w 1406649"/>
                  <a:gd name="connsiteY3" fmla="*/ 1148317 h 1498284"/>
                  <a:gd name="connsiteX4" fmla="*/ 1013712 w 1406649"/>
                  <a:gd name="connsiteY4" fmla="*/ 1424763 h 1498284"/>
                  <a:gd name="connsiteX5" fmla="*/ 397024 w 1406649"/>
                  <a:gd name="connsiteY5" fmla="*/ 1318438 h 1498284"/>
                  <a:gd name="connsiteX6" fmla="*/ 88680 w 1406649"/>
                  <a:gd name="connsiteY6" fmla="*/ 978196 h 1498284"/>
                  <a:gd name="connsiteX7" fmla="*/ 248168 w 1406649"/>
                  <a:gd name="connsiteY7" fmla="*/ 1031359 h 1498284"/>
                  <a:gd name="connsiteX8" fmla="*/ 67415 w 1406649"/>
                  <a:gd name="connsiteY8" fmla="*/ 489098 h 1498284"/>
                  <a:gd name="connsiteX9" fmla="*/ 269433 w 1406649"/>
                  <a:gd name="connsiteY9" fmla="*/ 669852 h 1498284"/>
                  <a:gd name="connsiteX10" fmla="*/ 216270 w 1406649"/>
                  <a:gd name="connsiteY10" fmla="*/ 0 h 1498284"/>
                  <a:gd name="connsiteX0" fmla="*/ 216270 w 1406649"/>
                  <a:gd name="connsiteY0" fmla="*/ 0 h 1498284"/>
                  <a:gd name="connsiteX1" fmla="*/ 599080 w 1406649"/>
                  <a:gd name="connsiteY1" fmla="*/ 564762 h 1498284"/>
                  <a:gd name="connsiteX2" fmla="*/ 1077508 w 1406649"/>
                  <a:gd name="connsiteY2" fmla="*/ 744279 h 1498284"/>
                  <a:gd name="connsiteX3" fmla="*/ 1268894 w 1406649"/>
                  <a:gd name="connsiteY3" fmla="*/ 1148317 h 1498284"/>
                  <a:gd name="connsiteX4" fmla="*/ 1013712 w 1406649"/>
                  <a:gd name="connsiteY4" fmla="*/ 1424763 h 1498284"/>
                  <a:gd name="connsiteX5" fmla="*/ 397024 w 1406649"/>
                  <a:gd name="connsiteY5" fmla="*/ 1318438 h 1498284"/>
                  <a:gd name="connsiteX6" fmla="*/ 88680 w 1406649"/>
                  <a:gd name="connsiteY6" fmla="*/ 978196 h 1498284"/>
                  <a:gd name="connsiteX7" fmla="*/ 248168 w 1406649"/>
                  <a:gd name="connsiteY7" fmla="*/ 1031359 h 1498284"/>
                  <a:gd name="connsiteX8" fmla="*/ 67415 w 1406649"/>
                  <a:gd name="connsiteY8" fmla="*/ 489098 h 1498284"/>
                  <a:gd name="connsiteX9" fmla="*/ 269433 w 1406649"/>
                  <a:gd name="connsiteY9" fmla="*/ 669852 h 1498284"/>
                  <a:gd name="connsiteX10" fmla="*/ 216270 w 1406649"/>
                  <a:gd name="connsiteY10" fmla="*/ 0 h 1498284"/>
                  <a:gd name="connsiteX0" fmla="*/ 216270 w 1406649"/>
                  <a:gd name="connsiteY0" fmla="*/ 0 h 1476145"/>
                  <a:gd name="connsiteX1" fmla="*/ 599080 w 1406649"/>
                  <a:gd name="connsiteY1" fmla="*/ 564762 h 1476145"/>
                  <a:gd name="connsiteX2" fmla="*/ 1077508 w 1406649"/>
                  <a:gd name="connsiteY2" fmla="*/ 744279 h 1476145"/>
                  <a:gd name="connsiteX3" fmla="*/ 1268894 w 1406649"/>
                  <a:gd name="connsiteY3" fmla="*/ 1148317 h 1476145"/>
                  <a:gd name="connsiteX4" fmla="*/ 1013712 w 1406649"/>
                  <a:gd name="connsiteY4" fmla="*/ 1424763 h 1476145"/>
                  <a:gd name="connsiteX5" fmla="*/ 397024 w 1406649"/>
                  <a:gd name="connsiteY5" fmla="*/ 1318438 h 1476145"/>
                  <a:gd name="connsiteX6" fmla="*/ 88680 w 1406649"/>
                  <a:gd name="connsiteY6" fmla="*/ 978196 h 1476145"/>
                  <a:gd name="connsiteX7" fmla="*/ 248168 w 1406649"/>
                  <a:gd name="connsiteY7" fmla="*/ 1031359 h 1476145"/>
                  <a:gd name="connsiteX8" fmla="*/ 67415 w 1406649"/>
                  <a:gd name="connsiteY8" fmla="*/ 489098 h 1476145"/>
                  <a:gd name="connsiteX9" fmla="*/ 269433 w 1406649"/>
                  <a:gd name="connsiteY9" fmla="*/ 669852 h 1476145"/>
                  <a:gd name="connsiteX10" fmla="*/ 216270 w 1406649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23185"/>
                  <a:gd name="connsiteY0" fmla="*/ 0 h 1488512"/>
                  <a:gd name="connsiteX1" fmla="*/ 599080 w 1323185"/>
                  <a:gd name="connsiteY1" fmla="*/ 564762 h 1488512"/>
                  <a:gd name="connsiteX2" fmla="*/ 1077508 w 1323185"/>
                  <a:gd name="connsiteY2" fmla="*/ 744279 h 1488512"/>
                  <a:gd name="connsiteX3" fmla="*/ 1268894 w 1323185"/>
                  <a:gd name="connsiteY3" fmla="*/ 1148317 h 1488512"/>
                  <a:gd name="connsiteX4" fmla="*/ 1013712 w 1323185"/>
                  <a:gd name="connsiteY4" fmla="*/ 1424763 h 1488512"/>
                  <a:gd name="connsiteX5" fmla="*/ 397024 w 1323185"/>
                  <a:gd name="connsiteY5" fmla="*/ 1318438 h 1488512"/>
                  <a:gd name="connsiteX6" fmla="*/ 88680 w 1323185"/>
                  <a:gd name="connsiteY6" fmla="*/ 978196 h 1488512"/>
                  <a:gd name="connsiteX7" fmla="*/ 248168 w 1323185"/>
                  <a:gd name="connsiteY7" fmla="*/ 1031359 h 1488512"/>
                  <a:gd name="connsiteX8" fmla="*/ 67415 w 1323185"/>
                  <a:gd name="connsiteY8" fmla="*/ 489098 h 1488512"/>
                  <a:gd name="connsiteX9" fmla="*/ 269433 w 1323185"/>
                  <a:gd name="connsiteY9" fmla="*/ 669852 h 1488512"/>
                  <a:gd name="connsiteX10" fmla="*/ 216270 w 1323185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311048 w 1308327"/>
                  <a:gd name="connsiteY9" fmla="*/ 811087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311048 w 1308327"/>
                  <a:gd name="connsiteY9" fmla="*/ 811087 h 1590821"/>
                  <a:gd name="connsiteX10" fmla="*/ 216270 w 1308327"/>
                  <a:gd name="connsiteY10" fmla="*/ 102309 h 1590821"/>
                  <a:gd name="connsiteX0" fmla="*/ 155020 w 1247077"/>
                  <a:gd name="connsiteY0" fmla="*/ 102309 h 1590821"/>
                  <a:gd name="connsiteX1" fmla="*/ 537830 w 1247077"/>
                  <a:gd name="connsiteY1" fmla="*/ 667071 h 1590821"/>
                  <a:gd name="connsiteX2" fmla="*/ 1016258 w 1247077"/>
                  <a:gd name="connsiteY2" fmla="*/ 846588 h 1590821"/>
                  <a:gd name="connsiteX3" fmla="*/ 1207644 w 1247077"/>
                  <a:gd name="connsiteY3" fmla="*/ 1250626 h 1590821"/>
                  <a:gd name="connsiteX4" fmla="*/ 952462 w 1247077"/>
                  <a:gd name="connsiteY4" fmla="*/ 1527072 h 1590821"/>
                  <a:gd name="connsiteX5" fmla="*/ 335774 w 1247077"/>
                  <a:gd name="connsiteY5" fmla="*/ 1420747 h 1590821"/>
                  <a:gd name="connsiteX6" fmla="*/ 27430 w 1247077"/>
                  <a:gd name="connsiteY6" fmla="*/ 1080505 h 1590821"/>
                  <a:gd name="connsiteX7" fmla="*/ 186918 w 1247077"/>
                  <a:gd name="connsiteY7" fmla="*/ 1133668 h 1590821"/>
                  <a:gd name="connsiteX8" fmla="*/ 6165 w 1247077"/>
                  <a:gd name="connsiteY8" fmla="*/ 591407 h 1590821"/>
                  <a:gd name="connsiteX9" fmla="*/ 249798 w 1247077"/>
                  <a:gd name="connsiteY9" fmla="*/ 811087 h 1590821"/>
                  <a:gd name="connsiteX10" fmla="*/ 155020 w 1247077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155020 w 1247077"/>
                  <a:gd name="connsiteY0" fmla="*/ 102309 h 1590821"/>
                  <a:gd name="connsiteX1" fmla="*/ 537830 w 1247077"/>
                  <a:gd name="connsiteY1" fmla="*/ 667071 h 1590821"/>
                  <a:gd name="connsiteX2" fmla="*/ 1016258 w 1247077"/>
                  <a:gd name="connsiteY2" fmla="*/ 846588 h 1590821"/>
                  <a:gd name="connsiteX3" fmla="*/ 1207644 w 1247077"/>
                  <a:gd name="connsiteY3" fmla="*/ 1250626 h 1590821"/>
                  <a:gd name="connsiteX4" fmla="*/ 952462 w 1247077"/>
                  <a:gd name="connsiteY4" fmla="*/ 1527072 h 1590821"/>
                  <a:gd name="connsiteX5" fmla="*/ 335774 w 1247077"/>
                  <a:gd name="connsiteY5" fmla="*/ 1420747 h 1590821"/>
                  <a:gd name="connsiteX6" fmla="*/ 33774 w 1247077"/>
                  <a:gd name="connsiteY6" fmla="*/ 1027111 h 1590821"/>
                  <a:gd name="connsiteX7" fmla="*/ 186918 w 1247077"/>
                  <a:gd name="connsiteY7" fmla="*/ 1133668 h 1590821"/>
                  <a:gd name="connsiteX8" fmla="*/ 6165 w 1247077"/>
                  <a:gd name="connsiteY8" fmla="*/ 591407 h 1590821"/>
                  <a:gd name="connsiteX9" fmla="*/ 249798 w 1247077"/>
                  <a:gd name="connsiteY9" fmla="*/ 811087 h 1590821"/>
                  <a:gd name="connsiteX10" fmla="*/ 155020 w 1247077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16024 w 1285311"/>
                  <a:gd name="connsiteY9" fmla="*/ 739079 h 1590821"/>
                  <a:gd name="connsiteX10" fmla="*/ 193254 w 1285311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027111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027111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171127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171127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251633 w 1343690"/>
                  <a:gd name="connsiteY0" fmla="*/ 102309 h 1590821"/>
                  <a:gd name="connsiteX1" fmla="*/ 634443 w 1343690"/>
                  <a:gd name="connsiteY1" fmla="*/ 667071 h 1590821"/>
                  <a:gd name="connsiteX2" fmla="*/ 1112871 w 1343690"/>
                  <a:gd name="connsiteY2" fmla="*/ 846588 h 1590821"/>
                  <a:gd name="connsiteX3" fmla="*/ 1304257 w 1343690"/>
                  <a:gd name="connsiteY3" fmla="*/ 1250626 h 1590821"/>
                  <a:gd name="connsiteX4" fmla="*/ 1049075 w 1343690"/>
                  <a:gd name="connsiteY4" fmla="*/ 1527072 h 1590821"/>
                  <a:gd name="connsiteX5" fmla="*/ 432387 w 1343690"/>
                  <a:gd name="connsiteY5" fmla="*/ 1420747 h 1590821"/>
                  <a:gd name="connsiteX6" fmla="*/ 58379 w 1343690"/>
                  <a:gd name="connsiteY6" fmla="*/ 1171127 h 1590821"/>
                  <a:gd name="connsiteX7" fmla="*/ 283531 w 1343690"/>
                  <a:gd name="connsiteY7" fmla="*/ 1133668 h 1590821"/>
                  <a:gd name="connsiteX8" fmla="*/ 58379 w 1343690"/>
                  <a:gd name="connsiteY8" fmla="*/ 667071 h 1590821"/>
                  <a:gd name="connsiteX9" fmla="*/ 274403 w 1343690"/>
                  <a:gd name="connsiteY9" fmla="*/ 739079 h 1590821"/>
                  <a:gd name="connsiteX10" fmla="*/ 251633 w 1343690"/>
                  <a:gd name="connsiteY10" fmla="*/ 102309 h 1590821"/>
                  <a:gd name="connsiteX0" fmla="*/ 251633 w 1343690"/>
                  <a:gd name="connsiteY0" fmla="*/ 102309 h 1568682"/>
                  <a:gd name="connsiteX1" fmla="*/ 634443 w 1343690"/>
                  <a:gd name="connsiteY1" fmla="*/ 667071 h 1568682"/>
                  <a:gd name="connsiteX2" fmla="*/ 1112871 w 1343690"/>
                  <a:gd name="connsiteY2" fmla="*/ 846588 h 1568682"/>
                  <a:gd name="connsiteX3" fmla="*/ 1304257 w 1343690"/>
                  <a:gd name="connsiteY3" fmla="*/ 1250626 h 1568682"/>
                  <a:gd name="connsiteX4" fmla="*/ 1049075 w 1343690"/>
                  <a:gd name="connsiteY4" fmla="*/ 1527072 h 1568682"/>
                  <a:gd name="connsiteX5" fmla="*/ 432387 w 1343690"/>
                  <a:gd name="connsiteY5" fmla="*/ 1420747 h 1568682"/>
                  <a:gd name="connsiteX6" fmla="*/ 58379 w 1343690"/>
                  <a:gd name="connsiteY6" fmla="*/ 1171127 h 1568682"/>
                  <a:gd name="connsiteX7" fmla="*/ 283531 w 1343690"/>
                  <a:gd name="connsiteY7" fmla="*/ 1133668 h 1568682"/>
                  <a:gd name="connsiteX8" fmla="*/ 58379 w 1343690"/>
                  <a:gd name="connsiteY8" fmla="*/ 667071 h 1568682"/>
                  <a:gd name="connsiteX9" fmla="*/ 274403 w 1343690"/>
                  <a:gd name="connsiteY9" fmla="*/ 739079 h 1568682"/>
                  <a:gd name="connsiteX10" fmla="*/ 251633 w 1343690"/>
                  <a:gd name="connsiteY10" fmla="*/ 102309 h 1568682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099120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72841"/>
                  <a:gd name="connsiteY0" fmla="*/ 102309 h 1566597"/>
                  <a:gd name="connsiteX1" fmla="*/ 613328 w 1372841"/>
                  <a:gd name="connsiteY1" fmla="*/ 667071 h 1566597"/>
                  <a:gd name="connsiteX2" fmla="*/ 1091756 w 1372841"/>
                  <a:gd name="connsiteY2" fmla="*/ 846588 h 1566597"/>
                  <a:gd name="connsiteX3" fmla="*/ 1333408 w 1372841"/>
                  <a:gd name="connsiteY3" fmla="*/ 1243136 h 1566597"/>
                  <a:gd name="connsiteX4" fmla="*/ 1027960 w 1372841"/>
                  <a:gd name="connsiteY4" fmla="*/ 1527072 h 1566597"/>
                  <a:gd name="connsiteX5" fmla="*/ 411272 w 1372841"/>
                  <a:gd name="connsiteY5" fmla="*/ 1420747 h 1566597"/>
                  <a:gd name="connsiteX6" fmla="*/ 37264 w 1372841"/>
                  <a:gd name="connsiteY6" fmla="*/ 1099120 h 1566597"/>
                  <a:gd name="connsiteX7" fmla="*/ 262416 w 1372841"/>
                  <a:gd name="connsiteY7" fmla="*/ 1133668 h 1566597"/>
                  <a:gd name="connsiteX8" fmla="*/ 37264 w 1372841"/>
                  <a:gd name="connsiteY8" fmla="*/ 595064 h 1566597"/>
                  <a:gd name="connsiteX9" fmla="*/ 253288 w 1372841"/>
                  <a:gd name="connsiteY9" fmla="*/ 739079 h 1566597"/>
                  <a:gd name="connsiteX10" fmla="*/ 230518 w 1372841"/>
                  <a:gd name="connsiteY10" fmla="*/ 102309 h 1566597"/>
                  <a:gd name="connsiteX0" fmla="*/ 230518 w 1372841"/>
                  <a:gd name="connsiteY0" fmla="*/ 102309 h 1556082"/>
                  <a:gd name="connsiteX1" fmla="*/ 613328 w 1372841"/>
                  <a:gd name="connsiteY1" fmla="*/ 667071 h 1556082"/>
                  <a:gd name="connsiteX2" fmla="*/ 1091756 w 1372841"/>
                  <a:gd name="connsiteY2" fmla="*/ 846588 h 1556082"/>
                  <a:gd name="connsiteX3" fmla="*/ 1333408 w 1372841"/>
                  <a:gd name="connsiteY3" fmla="*/ 1243136 h 1556082"/>
                  <a:gd name="connsiteX4" fmla="*/ 1027960 w 1372841"/>
                  <a:gd name="connsiteY4" fmla="*/ 1527072 h 1556082"/>
                  <a:gd name="connsiteX5" fmla="*/ 411272 w 1372841"/>
                  <a:gd name="connsiteY5" fmla="*/ 1420747 h 1556082"/>
                  <a:gd name="connsiteX6" fmla="*/ 37264 w 1372841"/>
                  <a:gd name="connsiteY6" fmla="*/ 1099120 h 1556082"/>
                  <a:gd name="connsiteX7" fmla="*/ 262416 w 1372841"/>
                  <a:gd name="connsiteY7" fmla="*/ 1133668 h 1556082"/>
                  <a:gd name="connsiteX8" fmla="*/ 37264 w 1372841"/>
                  <a:gd name="connsiteY8" fmla="*/ 595064 h 1556082"/>
                  <a:gd name="connsiteX9" fmla="*/ 253288 w 1372841"/>
                  <a:gd name="connsiteY9" fmla="*/ 739079 h 1556082"/>
                  <a:gd name="connsiteX10" fmla="*/ 230518 w 1372841"/>
                  <a:gd name="connsiteY10" fmla="*/ 102309 h 1556082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325296 w 1372841"/>
                  <a:gd name="connsiteY7" fmla="*/ 1099121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325296 w 1372841"/>
                  <a:gd name="connsiteY7" fmla="*/ 1099121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67565 w 1409888"/>
                  <a:gd name="connsiteY0" fmla="*/ 102309 h 1545261"/>
                  <a:gd name="connsiteX1" fmla="*/ 650375 w 1409888"/>
                  <a:gd name="connsiteY1" fmla="*/ 667071 h 1545261"/>
                  <a:gd name="connsiteX2" fmla="*/ 1154431 w 1409888"/>
                  <a:gd name="connsiteY2" fmla="*/ 811089 h 1545261"/>
                  <a:gd name="connsiteX3" fmla="*/ 1370455 w 1409888"/>
                  <a:gd name="connsiteY3" fmla="*/ 1243136 h 1545261"/>
                  <a:gd name="connsiteX4" fmla="*/ 1065007 w 1409888"/>
                  <a:gd name="connsiteY4" fmla="*/ 1527072 h 1545261"/>
                  <a:gd name="connsiteX5" fmla="*/ 448319 w 1409888"/>
                  <a:gd name="connsiteY5" fmla="*/ 1420747 h 1545261"/>
                  <a:gd name="connsiteX6" fmla="*/ 74311 w 1409888"/>
                  <a:gd name="connsiteY6" fmla="*/ 1099120 h 1545261"/>
                  <a:gd name="connsiteX7" fmla="*/ 362343 w 1409888"/>
                  <a:gd name="connsiteY7" fmla="*/ 1099121 h 1545261"/>
                  <a:gd name="connsiteX8" fmla="*/ 74311 w 1409888"/>
                  <a:gd name="connsiteY8" fmla="*/ 595064 h 1545261"/>
                  <a:gd name="connsiteX9" fmla="*/ 290335 w 1409888"/>
                  <a:gd name="connsiteY9" fmla="*/ 739079 h 1545261"/>
                  <a:gd name="connsiteX10" fmla="*/ 267565 w 1409888"/>
                  <a:gd name="connsiteY10" fmla="*/ 102309 h 1545261"/>
                  <a:gd name="connsiteX0" fmla="*/ 287041 w 1429364"/>
                  <a:gd name="connsiteY0" fmla="*/ 102309 h 1545261"/>
                  <a:gd name="connsiteX1" fmla="*/ 669851 w 1429364"/>
                  <a:gd name="connsiteY1" fmla="*/ 667071 h 1545261"/>
                  <a:gd name="connsiteX2" fmla="*/ 1173907 w 1429364"/>
                  <a:gd name="connsiteY2" fmla="*/ 811089 h 1545261"/>
                  <a:gd name="connsiteX3" fmla="*/ 1389931 w 1429364"/>
                  <a:gd name="connsiteY3" fmla="*/ 1243136 h 1545261"/>
                  <a:gd name="connsiteX4" fmla="*/ 1084483 w 1429364"/>
                  <a:gd name="connsiteY4" fmla="*/ 1527072 h 1545261"/>
                  <a:gd name="connsiteX5" fmla="*/ 467795 w 1429364"/>
                  <a:gd name="connsiteY5" fmla="*/ 1420747 h 1545261"/>
                  <a:gd name="connsiteX6" fmla="*/ 93787 w 1429364"/>
                  <a:gd name="connsiteY6" fmla="*/ 1099120 h 1545261"/>
                  <a:gd name="connsiteX7" fmla="*/ 381819 w 1429364"/>
                  <a:gd name="connsiteY7" fmla="*/ 1099121 h 1545261"/>
                  <a:gd name="connsiteX8" fmla="*/ 93787 w 1429364"/>
                  <a:gd name="connsiteY8" fmla="*/ 595064 h 1545261"/>
                  <a:gd name="connsiteX9" fmla="*/ 309811 w 1429364"/>
                  <a:gd name="connsiteY9" fmla="*/ 739079 h 1545261"/>
                  <a:gd name="connsiteX10" fmla="*/ 287041 w 1429364"/>
                  <a:gd name="connsiteY10" fmla="*/ 102309 h 1545261"/>
                  <a:gd name="connsiteX0" fmla="*/ 287041 w 1429364"/>
                  <a:gd name="connsiteY0" fmla="*/ 102309 h 1545261"/>
                  <a:gd name="connsiteX1" fmla="*/ 669851 w 1429364"/>
                  <a:gd name="connsiteY1" fmla="*/ 667071 h 1545261"/>
                  <a:gd name="connsiteX2" fmla="*/ 1173907 w 1429364"/>
                  <a:gd name="connsiteY2" fmla="*/ 811089 h 1545261"/>
                  <a:gd name="connsiteX3" fmla="*/ 1389931 w 1429364"/>
                  <a:gd name="connsiteY3" fmla="*/ 1243136 h 1545261"/>
                  <a:gd name="connsiteX4" fmla="*/ 1084483 w 1429364"/>
                  <a:gd name="connsiteY4" fmla="*/ 1527072 h 1545261"/>
                  <a:gd name="connsiteX5" fmla="*/ 467795 w 1429364"/>
                  <a:gd name="connsiteY5" fmla="*/ 1420747 h 1545261"/>
                  <a:gd name="connsiteX6" fmla="*/ 93787 w 1429364"/>
                  <a:gd name="connsiteY6" fmla="*/ 1099120 h 1545261"/>
                  <a:gd name="connsiteX7" fmla="*/ 381819 w 1429364"/>
                  <a:gd name="connsiteY7" fmla="*/ 1099121 h 1545261"/>
                  <a:gd name="connsiteX8" fmla="*/ 93787 w 1429364"/>
                  <a:gd name="connsiteY8" fmla="*/ 595064 h 1545261"/>
                  <a:gd name="connsiteX9" fmla="*/ 309811 w 1429364"/>
                  <a:gd name="connsiteY9" fmla="*/ 739079 h 1545261"/>
                  <a:gd name="connsiteX10" fmla="*/ 287041 w 1429364"/>
                  <a:gd name="connsiteY10" fmla="*/ 102309 h 1545261"/>
                  <a:gd name="connsiteX0" fmla="*/ 287041 w 1429364"/>
                  <a:gd name="connsiteY0" fmla="*/ 0 h 1442952"/>
                  <a:gd name="connsiteX1" fmla="*/ 669851 w 1429364"/>
                  <a:gd name="connsiteY1" fmla="*/ 564762 h 1442952"/>
                  <a:gd name="connsiteX2" fmla="*/ 1173907 w 1429364"/>
                  <a:gd name="connsiteY2" fmla="*/ 708780 h 1442952"/>
                  <a:gd name="connsiteX3" fmla="*/ 1389931 w 1429364"/>
                  <a:gd name="connsiteY3" fmla="*/ 1140827 h 1442952"/>
                  <a:gd name="connsiteX4" fmla="*/ 1084483 w 1429364"/>
                  <a:gd name="connsiteY4" fmla="*/ 1424763 h 1442952"/>
                  <a:gd name="connsiteX5" fmla="*/ 467795 w 1429364"/>
                  <a:gd name="connsiteY5" fmla="*/ 1318438 h 1442952"/>
                  <a:gd name="connsiteX6" fmla="*/ 93787 w 1429364"/>
                  <a:gd name="connsiteY6" fmla="*/ 996811 h 1442952"/>
                  <a:gd name="connsiteX7" fmla="*/ 381819 w 1429364"/>
                  <a:gd name="connsiteY7" fmla="*/ 996812 h 1442952"/>
                  <a:gd name="connsiteX8" fmla="*/ 93787 w 1429364"/>
                  <a:gd name="connsiteY8" fmla="*/ 492755 h 1442952"/>
                  <a:gd name="connsiteX9" fmla="*/ 309811 w 1429364"/>
                  <a:gd name="connsiteY9" fmla="*/ 636770 h 1442952"/>
                  <a:gd name="connsiteX10" fmla="*/ 287041 w 1429364"/>
                  <a:gd name="connsiteY10" fmla="*/ 0 h 1442952"/>
                  <a:gd name="connsiteX0" fmla="*/ 287041 w 1429364"/>
                  <a:gd name="connsiteY0" fmla="*/ 0 h 1442952"/>
                  <a:gd name="connsiteX1" fmla="*/ 669851 w 1429364"/>
                  <a:gd name="connsiteY1" fmla="*/ 564762 h 1442952"/>
                  <a:gd name="connsiteX2" fmla="*/ 1173907 w 1429364"/>
                  <a:gd name="connsiteY2" fmla="*/ 708780 h 1442952"/>
                  <a:gd name="connsiteX3" fmla="*/ 1389931 w 1429364"/>
                  <a:gd name="connsiteY3" fmla="*/ 1140827 h 1442952"/>
                  <a:gd name="connsiteX4" fmla="*/ 1084483 w 1429364"/>
                  <a:gd name="connsiteY4" fmla="*/ 1424763 h 1442952"/>
                  <a:gd name="connsiteX5" fmla="*/ 467795 w 1429364"/>
                  <a:gd name="connsiteY5" fmla="*/ 1318438 h 1442952"/>
                  <a:gd name="connsiteX6" fmla="*/ 93787 w 1429364"/>
                  <a:gd name="connsiteY6" fmla="*/ 996811 h 1442952"/>
                  <a:gd name="connsiteX7" fmla="*/ 381819 w 1429364"/>
                  <a:gd name="connsiteY7" fmla="*/ 996812 h 1442952"/>
                  <a:gd name="connsiteX8" fmla="*/ 93787 w 1429364"/>
                  <a:gd name="connsiteY8" fmla="*/ 492755 h 1442952"/>
                  <a:gd name="connsiteX9" fmla="*/ 309811 w 1429364"/>
                  <a:gd name="connsiteY9" fmla="*/ 636770 h 1442952"/>
                  <a:gd name="connsiteX10" fmla="*/ 287041 w 1429364"/>
                  <a:gd name="connsiteY10" fmla="*/ 0 h 1442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29364" h="1442952">
                    <a:moveTo>
                      <a:pt x="287041" y="0"/>
                    </a:moveTo>
                    <a:cubicBezTo>
                      <a:pt x="442861" y="79502"/>
                      <a:pt x="498334" y="571826"/>
                      <a:pt x="669851" y="564762"/>
                    </a:cubicBezTo>
                    <a:cubicBezTo>
                      <a:pt x="1030903" y="669475"/>
                      <a:pt x="984756" y="611851"/>
                      <a:pt x="1173907" y="708780"/>
                    </a:cubicBezTo>
                    <a:cubicBezTo>
                      <a:pt x="1330687" y="764897"/>
                      <a:pt x="1428500" y="986750"/>
                      <a:pt x="1389931" y="1140827"/>
                    </a:cubicBezTo>
                    <a:cubicBezTo>
                      <a:pt x="1429364" y="1370581"/>
                      <a:pt x="1136677" y="1442952"/>
                      <a:pt x="1084483" y="1424763"/>
                    </a:cubicBezTo>
                    <a:cubicBezTo>
                      <a:pt x="800153" y="1426005"/>
                      <a:pt x="775705" y="1435608"/>
                      <a:pt x="467795" y="1318438"/>
                    </a:cubicBezTo>
                    <a:cubicBezTo>
                      <a:pt x="224997" y="1138592"/>
                      <a:pt x="228637" y="1158356"/>
                      <a:pt x="93787" y="996811"/>
                    </a:cubicBezTo>
                    <a:cubicBezTo>
                      <a:pt x="0" y="797822"/>
                      <a:pt x="328656" y="979091"/>
                      <a:pt x="381819" y="996812"/>
                    </a:cubicBezTo>
                    <a:cubicBezTo>
                      <a:pt x="321568" y="816058"/>
                      <a:pt x="19476" y="834582"/>
                      <a:pt x="93787" y="492755"/>
                    </a:cubicBezTo>
                    <a:cubicBezTo>
                      <a:pt x="182980" y="411125"/>
                      <a:pt x="165336" y="616220"/>
                      <a:pt x="309811" y="636770"/>
                    </a:cubicBezTo>
                    <a:cubicBezTo>
                      <a:pt x="292090" y="413486"/>
                      <a:pt x="90570" y="65314"/>
                      <a:pt x="287041" y="0"/>
                    </a:cubicBezTo>
                    <a:close/>
                  </a:path>
                </a:pathLst>
              </a:custGeom>
              <a:solidFill>
                <a:srgbClr val="8CC9FC"/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  <p:sp>
            <p:nvSpPr>
              <p:cNvPr id="37" name="フリーフォーム 35"/>
              <p:cNvSpPr>
                <a:spLocks noChangeAspect="1"/>
              </p:cNvSpPr>
              <p:nvPr userDrawn="1"/>
            </p:nvSpPr>
            <p:spPr>
              <a:xfrm>
                <a:off x="3284190" y="1855545"/>
                <a:ext cx="2377058" cy="3007562"/>
              </a:xfrm>
              <a:custGeom>
                <a:avLst/>
                <a:gdLst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890649 w 4275117"/>
                  <a:gd name="connsiteY7" fmla="*/ 229193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280387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463137 w 4275117"/>
                  <a:gd name="connsiteY8" fmla="*/ 2945080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82845 w 4311697"/>
                  <a:gd name="connsiteY0" fmla="*/ 142503 h 5474524"/>
                  <a:gd name="connsiteX1" fmla="*/ 36580 w 4311697"/>
                  <a:gd name="connsiteY1" fmla="*/ 23750 h 5474524"/>
                  <a:gd name="connsiteX2" fmla="*/ 285961 w 4311697"/>
                  <a:gd name="connsiteY2" fmla="*/ 344384 h 5474524"/>
                  <a:gd name="connsiteX3" fmla="*/ 618471 w 4311697"/>
                  <a:gd name="connsiteY3" fmla="*/ 486888 h 5474524"/>
                  <a:gd name="connsiteX4" fmla="*/ 749099 w 4311697"/>
                  <a:gd name="connsiteY4" fmla="*/ 795646 h 5474524"/>
                  <a:gd name="connsiteX5" fmla="*/ 1188486 w 4311697"/>
                  <a:gd name="connsiteY5" fmla="*/ 961901 h 5474524"/>
                  <a:gd name="connsiteX6" fmla="*/ 1342865 w 4311697"/>
                  <a:gd name="connsiteY6" fmla="*/ 1472540 h 5474524"/>
                  <a:gd name="connsiteX7" fmla="*/ 1065695 w 4311697"/>
                  <a:gd name="connsiteY7" fmla="*/ 2136371 h 5474524"/>
                  <a:gd name="connsiteX8" fmla="*/ 57583 w 4311697"/>
                  <a:gd name="connsiteY8" fmla="*/ 3216491 h 5474524"/>
                  <a:gd name="connsiteX9" fmla="*/ 1093484 w 4311697"/>
                  <a:gd name="connsiteY9" fmla="*/ 3990109 h 5474524"/>
                  <a:gd name="connsiteX10" fmla="*/ 1722876 w 4311697"/>
                  <a:gd name="connsiteY10" fmla="*/ 4073236 h 5474524"/>
                  <a:gd name="connsiteX11" fmla="*/ 1722876 w 4311697"/>
                  <a:gd name="connsiteY11" fmla="*/ 4524498 h 5474524"/>
                  <a:gd name="connsiteX12" fmla="*/ 1342865 w 4311697"/>
                  <a:gd name="connsiteY12" fmla="*/ 4560124 h 5474524"/>
                  <a:gd name="connsiteX13" fmla="*/ 1580372 w 4311697"/>
                  <a:gd name="connsiteY13" fmla="*/ 4690753 h 5474524"/>
                  <a:gd name="connsiteX14" fmla="*/ 1235987 w 4311697"/>
                  <a:gd name="connsiteY14" fmla="*/ 4928259 h 5474524"/>
                  <a:gd name="connsiteX15" fmla="*/ 1675374 w 4311697"/>
                  <a:gd name="connsiteY15" fmla="*/ 4904509 h 5474524"/>
                  <a:gd name="connsiteX16" fmla="*/ 1865380 w 4311697"/>
                  <a:gd name="connsiteY16" fmla="*/ 5070763 h 5474524"/>
                  <a:gd name="connsiteX17" fmla="*/ 1889130 w 4311697"/>
                  <a:gd name="connsiteY17" fmla="*/ 4690753 h 5474524"/>
                  <a:gd name="connsiteX18" fmla="*/ 1889130 w 4311697"/>
                  <a:gd name="connsiteY18" fmla="*/ 4263241 h 5474524"/>
                  <a:gd name="connsiteX19" fmla="*/ 2387894 w 4311697"/>
                  <a:gd name="connsiteY19" fmla="*/ 4488872 h 5474524"/>
                  <a:gd name="connsiteX20" fmla="*/ 2447271 w 4311697"/>
                  <a:gd name="connsiteY20" fmla="*/ 4631376 h 5474524"/>
                  <a:gd name="connsiteX21" fmla="*/ 2447271 w 4311697"/>
                  <a:gd name="connsiteY21" fmla="*/ 4928259 h 5474524"/>
                  <a:gd name="connsiteX22" fmla="*/ 2114761 w 4311697"/>
                  <a:gd name="connsiteY22" fmla="*/ 4928259 h 5474524"/>
                  <a:gd name="connsiteX23" fmla="*/ 2304767 w 4311697"/>
                  <a:gd name="connsiteY23" fmla="*/ 5047013 h 5474524"/>
                  <a:gd name="connsiteX24" fmla="*/ 2007884 w 4311697"/>
                  <a:gd name="connsiteY24" fmla="*/ 5225142 h 5474524"/>
                  <a:gd name="connsiteX25" fmla="*/ 2459146 w 4311697"/>
                  <a:gd name="connsiteY25" fmla="*/ 5296394 h 5474524"/>
                  <a:gd name="connsiteX26" fmla="*/ 2518523 w 4311697"/>
                  <a:gd name="connsiteY26" fmla="*/ 5474524 h 5474524"/>
                  <a:gd name="connsiteX27" fmla="*/ 2649151 w 4311697"/>
                  <a:gd name="connsiteY27" fmla="*/ 5106389 h 5474524"/>
                  <a:gd name="connsiteX28" fmla="*/ 2637276 w 4311697"/>
                  <a:gd name="connsiteY28" fmla="*/ 4560124 h 5474524"/>
                  <a:gd name="connsiteX29" fmla="*/ 3622928 w 4311697"/>
                  <a:gd name="connsiteY29" fmla="*/ 3431968 h 5474524"/>
                  <a:gd name="connsiteX30" fmla="*/ 3955437 w 4311697"/>
                  <a:gd name="connsiteY30" fmla="*/ 2921329 h 5474524"/>
                  <a:gd name="connsiteX31" fmla="*/ 4311697 w 4311697"/>
                  <a:gd name="connsiteY31" fmla="*/ 2648197 h 5474524"/>
                  <a:gd name="connsiteX32" fmla="*/ 4204819 w 4311697"/>
                  <a:gd name="connsiteY32" fmla="*/ 2327563 h 5474524"/>
                  <a:gd name="connsiteX33" fmla="*/ 3361671 w 4311697"/>
                  <a:gd name="connsiteY33" fmla="*/ 2707574 h 5474524"/>
                  <a:gd name="connsiteX34" fmla="*/ 2411645 w 4311697"/>
                  <a:gd name="connsiteY34" fmla="*/ 2648197 h 5474524"/>
                  <a:gd name="connsiteX35" fmla="*/ 1782252 w 4311697"/>
                  <a:gd name="connsiteY35" fmla="*/ 2363189 h 5474524"/>
                  <a:gd name="connsiteX36" fmla="*/ 2079136 w 4311697"/>
                  <a:gd name="connsiteY36" fmla="*/ 1520041 h 5474524"/>
                  <a:gd name="connsiteX37" fmla="*/ 1782252 w 4311697"/>
                  <a:gd name="connsiteY37" fmla="*/ 914400 h 5474524"/>
                  <a:gd name="connsiteX38" fmla="*/ 1342865 w 4311697"/>
                  <a:gd name="connsiteY38" fmla="*/ 142503 h 5474524"/>
                  <a:gd name="connsiteX39" fmla="*/ 998481 w 4311697"/>
                  <a:gd name="connsiteY39" fmla="*/ 0 h 5474524"/>
                  <a:gd name="connsiteX40" fmla="*/ 749099 w 4311697"/>
                  <a:gd name="connsiteY40" fmla="*/ 35626 h 5474524"/>
                  <a:gd name="connsiteX41" fmla="*/ 582845 w 431169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1003 w 4275117"/>
                  <a:gd name="connsiteY8" fmla="*/ 3216491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1003 w 4275117"/>
                  <a:gd name="connsiteY8" fmla="*/ 3216491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51906 w 4275117"/>
                  <a:gd name="connsiteY5" fmla="*/ 961901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042556 w 4275117"/>
                  <a:gd name="connsiteY36" fmla="*/ 1520041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745672 w 4275117"/>
                  <a:gd name="connsiteY35" fmla="*/ 2363189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352395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2136371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1920347 h 5474524"/>
                  <a:gd name="connsiteX8" fmla="*/ 237027 w 4275117"/>
                  <a:gd name="connsiteY8" fmla="*/ 3144483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1920347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1920347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029115 w 4275117"/>
                  <a:gd name="connsiteY7" fmla="*/ 1920347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712519 w 4275117"/>
                  <a:gd name="connsiteY4" fmla="*/ 795646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669075 w 4275117"/>
                  <a:gd name="connsiteY4" fmla="*/ 783771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669075 w 4275117"/>
                  <a:gd name="connsiteY4" fmla="*/ 783771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669075 w 4275117"/>
                  <a:gd name="connsiteY4" fmla="*/ 783771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669075 w 4275117"/>
                  <a:gd name="connsiteY4" fmla="*/ 783771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142503 h 5474524"/>
                  <a:gd name="connsiteX1" fmla="*/ 0 w 4275117"/>
                  <a:gd name="connsiteY1" fmla="*/ 23750 h 5474524"/>
                  <a:gd name="connsiteX2" fmla="*/ 249381 w 4275117"/>
                  <a:gd name="connsiteY2" fmla="*/ 344384 h 5474524"/>
                  <a:gd name="connsiteX3" fmla="*/ 581891 w 4275117"/>
                  <a:gd name="connsiteY3" fmla="*/ 486888 h 5474524"/>
                  <a:gd name="connsiteX4" fmla="*/ 669075 w 4275117"/>
                  <a:gd name="connsiteY4" fmla="*/ 783771 h 5474524"/>
                  <a:gd name="connsiteX5" fmla="*/ 1101123 w 4275117"/>
                  <a:gd name="connsiteY5" fmla="*/ 984243 h 5474524"/>
                  <a:gd name="connsiteX6" fmla="*/ 1306285 w 4275117"/>
                  <a:gd name="connsiteY6" fmla="*/ 1472540 h 5474524"/>
                  <a:gd name="connsiteX7" fmla="*/ 1101123 w 4275117"/>
                  <a:gd name="connsiteY7" fmla="*/ 1992355 h 5474524"/>
                  <a:gd name="connsiteX8" fmla="*/ 237027 w 4275117"/>
                  <a:gd name="connsiteY8" fmla="*/ 2928459 h 5474524"/>
                  <a:gd name="connsiteX9" fmla="*/ 1056904 w 4275117"/>
                  <a:gd name="connsiteY9" fmla="*/ 3990109 h 5474524"/>
                  <a:gd name="connsiteX10" fmla="*/ 1686296 w 4275117"/>
                  <a:gd name="connsiteY10" fmla="*/ 4073236 h 5474524"/>
                  <a:gd name="connsiteX11" fmla="*/ 1686296 w 4275117"/>
                  <a:gd name="connsiteY11" fmla="*/ 4524498 h 5474524"/>
                  <a:gd name="connsiteX12" fmla="*/ 1306285 w 4275117"/>
                  <a:gd name="connsiteY12" fmla="*/ 4560124 h 5474524"/>
                  <a:gd name="connsiteX13" fmla="*/ 1543792 w 4275117"/>
                  <a:gd name="connsiteY13" fmla="*/ 4690753 h 5474524"/>
                  <a:gd name="connsiteX14" fmla="*/ 1199407 w 4275117"/>
                  <a:gd name="connsiteY14" fmla="*/ 4928259 h 5474524"/>
                  <a:gd name="connsiteX15" fmla="*/ 1638794 w 4275117"/>
                  <a:gd name="connsiteY15" fmla="*/ 4904509 h 5474524"/>
                  <a:gd name="connsiteX16" fmla="*/ 1828800 w 4275117"/>
                  <a:gd name="connsiteY16" fmla="*/ 5070763 h 5474524"/>
                  <a:gd name="connsiteX17" fmla="*/ 1852550 w 4275117"/>
                  <a:gd name="connsiteY17" fmla="*/ 4690753 h 5474524"/>
                  <a:gd name="connsiteX18" fmla="*/ 1852550 w 4275117"/>
                  <a:gd name="connsiteY18" fmla="*/ 4263241 h 5474524"/>
                  <a:gd name="connsiteX19" fmla="*/ 2351314 w 4275117"/>
                  <a:gd name="connsiteY19" fmla="*/ 4488872 h 5474524"/>
                  <a:gd name="connsiteX20" fmla="*/ 2410691 w 4275117"/>
                  <a:gd name="connsiteY20" fmla="*/ 4631376 h 5474524"/>
                  <a:gd name="connsiteX21" fmla="*/ 2410691 w 4275117"/>
                  <a:gd name="connsiteY21" fmla="*/ 4928259 h 5474524"/>
                  <a:gd name="connsiteX22" fmla="*/ 2078181 w 4275117"/>
                  <a:gd name="connsiteY22" fmla="*/ 4928259 h 5474524"/>
                  <a:gd name="connsiteX23" fmla="*/ 2268187 w 4275117"/>
                  <a:gd name="connsiteY23" fmla="*/ 5047013 h 5474524"/>
                  <a:gd name="connsiteX24" fmla="*/ 1971304 w 4275117"/>
                  <a:gd name="connsiteY24" fmla="*/ 5225142 h 5474524"/>
                  <a:gd name="connsiteX25" fmla="*/ 2422566 w 4275117"/>
                  <a:gd name="connsiteY25" fmla="*/ 5296394 h 5474524"/>
                  <a:gd name="connsiteX26" fmla="*/ 2481943 w 4275117"/>
                  <a:gd name="connsiteY26" fmla="*/ 5474524 h 5474524"/>
                  <a:gd name="connsiteX27" fmla="*/ 2612571 w 4275117"/>
                  <a:gd name="connsiteY27" fmla="*/ 5106389 h 5474524"/>
                  <a:gd name="connsiteX28" fmla="*/ 2600696 w 4275117"/>
                  <a:gd name="connsiteY28" fmla="*/ 4560124 h 5474524"/>
                  <a:gd name="connsiteX29" fmla="*/ 3586348 w 4275117"/>
                  <a:gd name="connsiteY29" fmla="*/ 3431968 h 5474524"/>
                  <a:gd name="connsiteX30" fmla="*/ 3918857 w 4275117"/>
                  <a:gd name="connsiteY30" fmla="*/ 2921329 h 5474524"/>
                  <a:gd name="connsiteX31" fmla="*/ 4275117 w 4275117"/>
                  <a:gd name="connsiteY31" fmla="*/ 2648197 h 5474524"/>
                  <a:gd name="connsiteX32" fmla="*/ 4168239 w 4275117"/>
                  <a:gd name="connsiteY32" fmla="*/ 2327563 h 5474524"/>
                  <a:gd name="connsiteX33" fmla="*/ 3325091 w 4275117"/>
                  <a:gd name="connsiteY33" fmla="*/ 2707574 h 5474524"/>
                  <a:gd name="connsiteX34" fmla="*/ 2375065 w 4275117"/>
                  <a:gd name="connsiteY34" fmla="*/ 2648197 h 5474524"/>
                  <a:gd name="connsiteX35" fmla="*/ 1965219 w 4275117"/>
                  <a:gd name="connsiteY35" fmla="*/ 2136371 h 5474524"/>
                  <a:gd name="connsiteX36" fmla="*/ 2109235 w 4275117"/>
                  <a:gd name="connsiteY36" fmla="*/ 1560307 h 5474524"/>
                  <a:gd name="connsiteX37" fmla="*/ 1745672 w 4275117"/>
                  <a:gd name="connsiteY37" fmla="*/ 914400 h 5474524"/>
                  <a:gd name="connsiteX38" fmla="*/ 1306285 w 4275117"/>
                  <a:gd name="connsiteY38" fmla="*/ 142503 h 5474524"/>
                  <a:gd name="connsiteX39" fmla="*/ 961901 w 4275117"/>
                  <a:gd name="connsiteY39" fmla="*/ 0 h 5474524"/>
                  <a:gd name="connsiteX40" fmla="*/ 712519 w 4275117"/>
                  <a:gd name="connsiteY40" fmla="*/ 35626 h 5474524"/>
                  <a:gd name="connsiteX41" fmla="*/ 546265 w 4275117"/>
                  <a:gd name="connsiteY41" fmla="*/ 142503 h 5474524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375065 w 4275117"/>
                  <a:gd name="connsiteY34" fmla="*/ 2739880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375065 w 4275117"/>
                  <a:gd name="connsiteY34" fmla="*/ 2739880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375065 w 4275117"/>
                  <a:gd name="connsiteY34" fmla="*/ 2739880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375065 w 4275117"/>
                  <a:gd name="connsiteY34" fmla="*/ 2739880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375065 w 4275117"/>
                  <a:gd name="connsiteY34" fmla="*/ 2739880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469275 w 4275117"/>
                  <a:gd name="connsiteY34" fmla="*/ 2516087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469275 w 4275117"/>
                  <a:gd name="connsiteY34" fmla="*/ 2516087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469275 w 4275117"/>
                  <a:gd name="connsiteY34" fmla="*/ 2516087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469275 w 4275117"/>
                  <a:gd name="connsiteY34" fmla="*/ 2516087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541283 w 4275117"/>
                  <a:gd name="connsiteY34" fmla="*/ 2372071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68239 w 4275117"/>
                  <a:gd name="connsiteY32" fmla="*/ 2419246 h 5566207"/>
                  <a:gd name="connsiteX33" fmla="*/ 3325091 w 4275117"/>
                  <a:gd name="connsiteY33" fmla="*/ 2799257 h 5566207"/>
                  <a:gd name="connsiteX34" fmla="*/ 2541283 w 4275117"/>
                  <a:gd name="connsiteY34" fmla="*/ 2372071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275117"/>
                  <a:gd name="connsiteY0" fmla="*/ 234186 h 5566207"/>
                  <a:gd name="connsiteX1" fmla="*/ 0 w 4275117"/>
                  <a:gd name="connsiteY1" fmla="*/ 115433 h 5566207"/>
                  <a:gd name="connsiteX2" fmla="*/ 249381 w 4275117"/>
                  <a:gd name="connsiteY2" fmla="*/ 436067 h 5566207"/>
                  <a:gd name="connsiteX3" fmla="*/ 581891 w 4275117"/>
                  <a:gd name="connsiteY3" fmla="*/ 578571 h 5566207"/>
                  <a:gd name="connsiteX4" fmla="*/ 669075 w 4275117"/>
                  <a:gd name="connsiteY4" fmla="*/ 875454 h 5566207"/>
                  <a:gd name="connsiteX5" fmla="*/ 1101123 w 4275117"/>
                  <a:gd name="connsiteY5" fmla="*/ 1075926 h 5566207"/>
                  <a:gd name="connsiteX6" fmla="*/ 1306285 w 4275117"/>
                  <a:gd name="connsiteY6" fmla="*/ 1564223 h 5566207"/>
                  <a:gd name="connsiteX7" fmla="*/ 1101123 w 4275117"/>
                  <a:gd name="connsiteY7" fmla="*/ 2084038 h 5566207"/>
                  <a:gd name="connsiteX8" fmla="*/ 237027 w 4275117"/>
                  <a:gd name="connsiteY8" fmla="*/ 3020142 h 5566207"/>
                  <a:gd name="connsiteX9" fmla="*/ 1056904 w 4275117"/>
                  <a:gd name="connsiteY9" fmla="*/ 4081792 h 5566207"/>
                  <a:gd name="connsiteX10" fmla="*/ 1686296 w 4275117"/>
                  <a:gd name="connsiteY10" fmla="*/ 4164919 h 5566207"/>
                  <a:gd name="connsiteX11" fmla="*/ 1686296 w 4275117"/>
                  <a:gd name="connsiteY11" fmla="*/ 4616181 h 5566207"/>
                  <a:gd name="connsiteX12" fmla="*/ 1306285 w 4275117"/>
                  <a:gd name="connsiteY12" fmla="*/ 4651807 h 5566207"/>
                  <a:gd name="connsiteX13" fmla="*/ 1543792 w 4275117"/>
                  <a:gd name="connsiteY13" fmla="*/ 4782436 h 5566207"/>
                  <a:gd name="connsiteX14" fmla="*/ 1199407 w 4275117"/>
                  <a:gd name="connsiteY14" fmla="*/ 5019942 h 5566207"/>
                  <a:gd name="connsiteX15" fmla="*/ 1638794 w 4275117"/>
                  <a:gd name="connsiteY15" fmla="*/ 4996192 h 5566207"/>
                  <a:gd name="connsiteX16" fmla="*/ 1828800 w 4275117"/>
                  <a:gd name="connsiteY16" fmla="*/ 5162446 h 5566207"/>
                  <a:gd name="connsiteX17" fmla="*/ 1852550 w 4275117"/>
                  <a:gd name="connsiteY17" fmla="*/ 4782436 h 5566207"/>
                  <a:gd name="connsiteX18" fmla="*/ 1852550 w 4275117"/>
                  <a:gd name="connsiteY18" fmla="*/ 4354924 h 5566207"/>
                  <a:gd name="connsiteX19" fmla="*/ 2351314 w 4275117"/>
                  <a:gd name="connsiteY19" fmla="*/ 4580555 h 5566207"/>
                  <a:gd name="connsiteX20" fmla="*/ 2410691 w 4275117"/>
                  <a:gd name="connsiteY20" fmla="*/ 4723059 h 5566207"/>
                  <a:gd name="connsiteX21" fmla="*/ 2410691 w 4275117"/>
                  <a:gd name="connsiteY21" fmla="*/ 5019942 h 5566207"/>
                  <a:gd name="connsiteX22" fmla="*/ 2078181 w 4275117"/>
                  <a:gd name="connsiteY22" fmla="*/ 5019942 h 5566207"/>
                  <a:gd name="connsiteX23" fmla="*/ 2268187 w 4275117"/>
                  <a:gd name="connsiteY23" fmla="*/ 5138696 h 5566207"/>
                  <a:gd name="connsiteX24" fmla="*/ 1971304 w 4275117"/>
                  <a:gd name="connsiteY24" fmla="*/ 5316825 h 5566207"/>
                  <a:gd name="connsiteX25" fmla="*/ 2422566 w 4275117"/>
                  <a:gd name="connsiteY25" fmla="*/ 5388077 h 5566207"/>
                  <a:gd name="connsiteX26" fmla="*/ 2481943 w 4275117"/>
                  <a:gd name="connsiteY26" fmla="*/ 5566207 h 5566207"/>
                  <a:gd name="connsiteX27" fmla="*/ 2612571 w 4275117"/>
                  <a:gd name="connsiteY27" fmla="*/ 5198072 h 5566207"/>
                  <a:gd name="connsiteX28" fmla="*/ 2600696 w 4275117"/>
                  <a:gd name="connsiteY28" fmla="*/ 4651807 h 5566207"/>
                  <a:gd name="connsiteX29" fmla="*/ 3586348 w 4275117"/>
                  <a:gd name="connsiteY29" fmla="*/ 3523651 h 5566207"/>
                  <a:gd name="connsiteX30" fmla="*/ 3918857 w 4275117"/>
                  <a:gd name="connsiteY30" fmla="*/ 3013012 h 5566207"/>
                  <a:gd name="connsiteX31" fmla="*/ 4275117 w 4275117"/>
                  <a:gd name="connsiteY31" fmla="*/ 2739880 h 5566207"/>
                  <a:gd name="connsiteX32" fmla="*/ 4197467 w 4275117"/>
                  <a:gd name="connsiteY32" fmla="*/ 2300063 h 5566207"/>
                  <a:gd name="connsiteX33" fmla="*/ 3325091 w 4275117"/>
                  <a:gd name="connsiteY33" fmla="*/ 2799257 h 5566207"/>
                  <a:gd name="connsiteX34" fmla="*/ 2541283 w 4275117"/>
                  <a:gd name="connsiteY34" fmla="*/ 2372071 h 5566207"/>
                  <a:gd name="connsiteX35" fmla="*/ 1965219 w 4275117"/>
                  <a:gd name="connsiteY35" fmla="*/ 2228054 h 5566207"/>
                  <a:gd name="connsiteX36" fmla="*/ 2109235 w 4275117"/>
                  <a:gd name="connsiteY36" fmla="*/ 1651990 h 5566207"/>
                  <a:gd name="connsiteX37" fmla="*/ 1745672 w 4275117"/>
                  <a:gd name="connsiteY37" fmla="*/ 1006083 h 5566207"/>
                  <a:gd name="connsiteX38" fmla="*/ 1306285 w 4275117"/>
                  <a:gd name="connsiteY38" fmla="*/ 234186 h 5566207"/>
                  <a:gd name="connsiteX39" fmla="*/ 961901 w 4275117"/>
                  <a:gd name="connsiteY39" fmla="*/ 91683 h 5566207"/>
                  <a:gd name="connsiteX40" fmla="*/ 712519 w 4275117"/>
                  <a:gd name="connsiteY40" fmla="*/ 127309 h 5566207"/>
                  <a:gd name="connsiteX41" fmla="*/ 546265 w 427511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918857 w 4384127"/>
                  <a:gd name="connsiteY30" fmla="*/ 3013012 h 5566207"/>
                  <a:gd name="connsiteX31" fmla="*/ 4275117 w 4384127"/>
                  <a:gd name="connsiteY31" fmla="*/ 2739880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918857 w 4384127"/>
                  <a:gd name="connsiteY30" fmla="*/ 3013012 h 5566207"/>
                  <a:gd name="connsiteX31" fmla="*/ 4275117 w 4384127"/>
                  <a:gd name="connsiteY31" fmla="*/ 2739880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918857 w 4384127"/>
                  <a:gd name="connsiteY30" fmla="*/ 3013012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918857 w 4384127"/>
                  <a:gd name="connsiteY30" fmla="*/ 3013012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918857 w 4384127"/>
                  <a:gd name="connsiteY30" fmla="*/ 3013012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00696 w 4384127"/>
                  <a:gd name="connsiteY28" fmla="*/ 465180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581891 w 4384127"/>
                  <a:gd name="connsiteY3" fmla="*/ 578571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669075 w 4384127"/>
                  <a:gd name="connsiteY4" fmla="*/ 875454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597067 w 4384127"/>
                  <a:gd name="connsiteY4" fmla="*/ 875455 h 5566207"/>
                  <a:gd name="connsiteX5" fmla="*/ 1101123 w 4384127"/>
                  <a:gd name="connsiteY5" fmla="*/ 1075926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597067 w 4384127"/>
                  <a:gd name="connsiteY4" fmla="*/ 875455 h 5566207"/>
                  <a:gd name="connsiteX5" fmla="*/ 1029115 w 4384127"/>
                  <a:gd name="connsiteY5" fmla="*/ 1219943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745672 w 4384127"/>
                  <a:gd name="connsiteY37" fmla="*/ 1006083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597067 w 4384127"/>
                  <a:gd name="connsiteY4" fmla="*/ 875455 h 5566207"/>
                  <a:gd name="connsiteX5" fmla="*/ 1029115 w 4384127"/>
                  <a:gd name="connsiteY5" fmla="*/ 1219943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893211 w 4384127"/>
                  <a:gd name="connsiteY37" fmla="*/ 1075927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597067 w 4384127"/>
                  <a:gd name="connsiteY4" fmla="*/ 875455 h 5566207"/>
                  <a:gd name="connsiteX5" fmla="*/ 1029115 w 4384127"/>
                  <a:gd name="connsiteY5" fmla="*/ 1219943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893211 w 4384127"/>
                  <a:gd name="connsiteY37" fmla="*/ 1075927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234186 h 5566207"/>
                  <a:gd name="connsiteX1" fmla="*/ 0 w 4384127"/>
                  <a:gd name="connsiteY1" fmla="*/ 115433 h 5566207"/>
                  <a:gd name="connsiteX2" fmla="*/ 249381 w 4384127"/>
                  <a:gd name="connsiteY2" fmla="*/ 436067 h 5566207"/>
                  <a:gd name="connsiteX3" fmla="*/ 453051 w 4384127"/>
                  <a:gd name="connsiteY3" fmla="*/ 643879 h 5566207"/>
                  <a:gd name="connsiteX4" fmla="*/ 597067 w 4384127"/>
                  <a:gd name="connsiteY4" fmla="*/ 875455 h 5566207"/>
                  <a:gd name="connsiteX5" fmla="*/ 1029115 w 4384127"/>
                  <a:gd name="connsiteY5" fmla="*/ 1219943 h 5566207"/>
                  <a:gd name="connsiteX6" fmla="*/ 1306285 w 4384127"/>
                  <a:gd name="connsiteY6" fmla="*/ 1564223 h 5566207"/>
                  <a:gd name="connsiteX7" fmla="*/ 1101123 w 4384127"/>
                  <a:gd name="connsiteY7" fmla="*/ 2084038 h 5566207"/>
                  <a:gd name="connsiteX8" fmla="*/ 237027 w 4384127"/>
                  <a:gd name="connsiteY8" fmla="*/ 3020142 h 5566207"/>
                  <a:gd name="connsiteX9" fmla="*/ 1056904 w 4384127"/>
                  <a:gd name="connsiteY9" fmla="*/ 4081792 h 5566207"/>
                  <a:gd name="connsiteX10" fmla="*/ 1686296 w 4384127"/>
                  <a:gd name="connsiteY10" fmla="*/ 4164919 h 5566207"/>
                  <a:gd name="connsiteX11" fmla="*/ 1686296 w 4384127"/>
                  <a:gd name="connsiteY11" fmla="*/ 4616181 h 5566207"/>
                  <a:gd name="connsiteX12" fmla="*/ 1306285 w 4384127"/>
                  <a:gd name="connsiteY12" fmla="*/ 4651807 h 5566207"/>
                  <a:gd name="connsiteX13" fmla="*/ 1543792 w 4384127"/>
                  <a:gd name="connsiteY13" fmla="*/ 4782436 h 5566207"/>
                  <a:gd name="connsiteX14" fmla="*/ 1199407 w 4384127"/>
                  <a:gd name="connsiteY14" fmla="*/ 5019942 h 5566207"/>
                  <a:gd name="connsiteX15" fmla="*/ 1638794 w 4384127"/>
                  <a:gd name="connsiteY15" fmla="*/ 4996192 h 5566207"/>
                  <a:gd name="connsiteX16" fmla="*/ 1828800 w 4384127"/>
                  <a:gd name="connsiteY16" fmla="*/ 5162446 h 5566207"/>
                  <a:gd name="connsiteX17" fmla="*/ 1852550 w 4384127"/>
                  <a:gd name="connsiteY17" fmla="*/ 4782436 h 5566207"/>
                  <a:gd name="connsiteX18" fmla="*/ 1852550 w 4384127"/>
                  <a:gd name="connsiteY18" fmla="*/ 4354924 h 5566207"/>
                  <a:gd name="connsiteX19" fmla="*/ 2351314 w 4384127"/>
                  <a:gd name="connsiteY19" fmla="*/ 4580555 h 5566207"/>
                  <a:gd name="connsiteX20" fmla="*/ 2410691 w 4384127"/>
                  <a:gd name="connsiteY20" fmla="*/ 4723059 h 5566207"/>
                  <a:gd name="connsiteX21" fmla="*/ 2410691 w 4384127"/>
                  <a:gd name="connsiteY21" fmla="*/ 5019942 h 5566207"/>
                  <a:gd name="connsiteX22" fmla="*/ 2078181 w 4384127"/>
                  <a:gd name="connsiteY22" fmla="*/ 5019942 h 5566207"/>
                  <a:gd name="connsiteX23" fmla="*/ 2268187 w 4384127"/>
                  <a:gd name="connsiteY23" fmla="*/ 5138696 h 5566207"/>
                  <a:gd name="connsiteX24" fmla="*/ 1971304 w 4384127"/>
                  <a:gd name="connsiteY24" fmla="*/ 5316825 h 5566207"/>
                  <a:gd name="connsiteX25" fmla="*/ 2422566 w 4384127"/>
                  <a:gd name="connsiteY25" fmla="*/ 5388077 h 5566207"/>
                  <a:gd name="connsiteX26" fmla="*/ 2481943 w 4384127"/>
                  <a:gd name="connsiteY26" fmla="*/ 5566207 h 5566207"/>
                  <a:gd name="connsiteX27" fmla="*/ 2612571 w 4384127"/>
                  <a:gd name="connsiteY27" fmla="*/ 5198072 h 5566207"/>
                  <a:gd name="connsiteX28" fmla="*/ 2685299 w 4384127"/>
                  <a:gd name="connsiteY28" fmla="*/ 4316287 h 5566207"/>
                  <a:gd name="connsiteX29" fmla="*/ 3586348 w 4384127"/>
                  <a:gd name="connsiteY29" fmla="*/ 3523651 h 5566207"/>
                  <a:gd name="connsiteX30" fmla="*/ 3837427 w 4384127"/>
                  <a:gd name="connsiteY30" fmla="*/ 3092151 h 5566207"/>
                  <a:gd name="connsiteX31" fmla="*/ 4269475 w 4384127"/>
                  <a:gd name="connsiteY31" fmla="*/ 2732111 h 5566207"/>
                  <a:gd name="connsiteX32" fmla="*/ 4197467 w 4384127"/>
                  <a:gd name="connsiteY32" fmla="*/ 2300063 h 5566207"/>
                  <a:gd name="connsiteX33" fmla="*/ 3325091 w 4384127"/>
                  <a:gd name="connsiteY33" fmla="*/ 2799257 h 5566207"/>
                  <a:gd name="connsiteX34" fmla="*/ 2541283 w 4384127"/>
                  <a:gd name="connsiteY34" fmla="*/ 2372071 h 5566207"/>
                  <a:gd name="connsiteX35" fmla="*/ 1965219 w 4384127"/>
                  <a:gd name="connsiteY35" fmla="*/ 2228054 h 5566207"/>
                  <a:gd name="connsiteX36" fmla="*/ 2109235 w 4384127"/>
                  <a:gd name="connsiteY36" fmla="*/ 1651990 h 5566207"/>
                  <a:gd name="connsiteX37" fmla="*/ 1893211 w 4384127"/>
                  <a:gd name="connsiteY37" fmla="*/ 1075927 h 5566207"/>
                  <a:gd name="connsiteX38" fmla="*/ 1306285 w 4384127"/>
                  <a:gd name="connsiteY38" fmla="*/ 234186 h 5566207"/>
                  <a:gd name="connsiteX39" fmla="*/ 961901 w 4384127"/>
                  <a:gd name="connsiteY39" fmla="*/ 91683 h 5566207"/>
                  <a:gd name="connsiteX40" fmla="*/ 712519 w 4384127"/>
                  <a:gd name="connsiteY40" fmla="*/ 127309 h 5566207"/>
                  <a:gd name="connsiteX41" fmla="*/ 546265 w 4384127"/>
                  <a:gd name="connsiteY41" fmla="*/ 234186 h 5566207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2550 w 4384127"/>
                  <a:gd name="connsiteY18" fmla="*/ 4603432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2550 w 4384127"/>
                  <a:gd name="connsiteY18" fmla="*/ 4603432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2550 w 4384127"/>
                  <a:gd name="connsiteY18" fmla="*/ 4603432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2550 w 4384127"/>
                  <a:gd name="connsiteY18" fmla="*/ 4603432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2550 w 4384127"/>
                  <a:gd name="connsiteY18" fmla="*/ 4603432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351314 w 4384127"/>
                  <a:gd name="connsiteY19" fmla="*/ 4829063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814715"/>
                  <a:gd name="connsiteX1" fmla="*/ 0 w 4384127"/>
                  <a:gd name="connsiteY1" fmla="*/ 363941 h 5814715"/>
                  <a:gd name="connsiteX2" fmla="*/ 249381 w 4384127"/>
                  <a:gd name="connsiteY2" fmla="*/ 684575 h 5814715"/>
                  <a:gd name="connsiteX3" fmla="*/ 453051 w 4384127"/>
                  <a:gd name="connsiteY3" fmla="*/ 892387 h 5814715"/>
                  <a:gd name="connsiteX4" fmla="*/ 597067 w 4384127"/>
                  <a:gd name="connsiteY4" fmla="*/ 1123963 h 5814715"/>
                  <a:gd name="connsiteX5" fmla="*/ 1029115 w 4384127"/>
                  <a:gd name="connsiteY5" fmla="*/ 1468451 h 5814715"/>
                  <a:gd name="connsiteX6" fmla="*/ 1306285 w 4384127"/>
                  <a:gd name="connsiteY6" fmla="*/ 1812731 h 5814715"/>
                  <a:gd name="connsiteX7" fmla="*/ 1101123 w 4384127"/>
                  <a:gd name="connsiteY7" fmla="*/ 2332546 h 5814715"/>
                  <a:gd name="connsiteX8" fmla="*/ 237027 w 4384127"/>
                  <a:gd name="connsiteY8" fmla="*/ 3268650 h 5814715"/>
                  <a:gd name="connsiteX9" fmla="*/ 1056904 w 4384127"/>
                  <a:gd name="connsiteY9" fmla="*/ 4330300 h 5814715"/>
                  <a:gd name="connsiteX10" fmla="*/ 1686296 w 4384127"/>
                  <a:gd name="connsiteY10" fmla="*/ 4413427 h 5814715"/>
                  <a:gd name="connsiteX11" fmla="*/ 1686296 w 4384127"/>
                  <a:gd name="connsiteY11" fmla="*/ 4864689 h 5814715"/>
                  <a:gd name="connsiteX12" fmla="*/ 1306285 w 4384127"/>
                  <a:gd name="connsiteY12" fmla="*/ 4900315 h 5814715"/>
                  <a:gd name="connsiteX13" fmla="*/ 1543792 w 4384127"/>
                  <a:gd name="connsiteY13" fmla="*/ 5030944 h 5814715"/>
                  <a:gd name="connsiteX14" fmla="*/ 1199407 w 4384127"/>
                  <a:gd name="connsiteY14" fmla="*/ 5268450 h 5814715"/>
                  <a:gd name="connsiteX15" fmla="*/ 1638794 w 4384127"/>
                  <a:gd name="connsiteY15" fmla="*/ 5244700 h 5814715"/>
                  <a:gd name="connsiteX16" fmla="*/ 1828800 w 4384127"/>
                  <a:gd name="connsiteY16" fmla="*/ 5410954 h 5814715"/>
                  <a:gd name="connsiteX17" fmla="*/ 1852550 w 4384127"/>
                  <a:gd name="connsiteY17" fmla="*/ 5030944 h 5814715"/>
                  <a:gd name="connsiteX18" fmla="*/ 1859408 w 4384127"/>
                  <a:gd name="connsiteY18" fmla="*/ 4464496 h 5814715"/>
                  <a:gd name="connsiteX19" fmla="*/ 2435472 w 4384127"/>
                  <a:gd name="connsiteY19" fmla="*/ 4752528 h 5814715"/>
                  <a:gd name="connsiteX20" fmla="*/ 2410691 w 4384127"/>
                  <a:gd name="connsiteY20" fmla="*/ 4971567 h 5814715"/>
                  <a:gd name="connsiteX21" fmla="*/ 2410691 w 4384127"/>
                  <a:gd name="connsiteY21" fmla="*/ 5268450 h 5814715"/>
                  <a:gd name="connsiteX22" fmla="*/ 2078181 w 4384127"/>
                  <a:gd name="connsiteY22" fmla="*/ 5268450 h 5814715"/>
                  <a:gd name="connsiteX23" fmla="*/ 2268187 w 4384127"/>
                  <a:gd name="connsiteY23" fmla="*/ 5387204 h 5814715"/>
                  <a:gd name="connsiteX24" fmla="*/ 1971304 w 4384127"/>
                  <a:gd name="connsiteY24" fmla="*/ 5565333 h 5814715"/>
                  <a:gd name="connsiteX25" fmla="*/ 2422566 w 4384127"/>
                  <a:gd name="connsiteY25" fmla="*/ 5636585 h 5814715"/>
                  <a:gd name="connsiteX26" fmla="*/ 2481943 w 4384127"/>
                  <a:gd name="connsiteY26" fmla="*/ 5814715 h 5814715"/>
                  <a:gd name="connsiteX27" fmla="*/ 2612571 w 4384127"/>
                  <a:gd name="connsiteY27" fmla="*/ 5446580 h 5814715"/>
                  <a:gd name="connsiteX28" fmla="*/ 2685299 w 4384127"/>
                  <a:gd name="connsiteY28" fmla="*/ 4564795 h 5814715"/>
                  <a:gd name="connsiteX29" fmla="*/ 3586348 w 4384127"/>
                  <a:gd name="connsiteY29" fmla="*/ 3772159 h 5814715"/>
                  <a:gd name="connsiteX30" fmla="*/ 3837427 w 4384127"/>
                  <a:gd name="connsiteY30" fmla="*/ 3340659 h 5814715"/>
                  <a:gd name="connsiteX31" fmla="*/ 4269475 w 4384127"/>
                  <a:gd name="connsiteY31" fmla="*/ 2980619 h 5814715"/>
                  <a:gd name="connsiteX32" fmla="*/ 4197467 w 4384127"/>
                  <a:gd name="connsiteY32" fmla="*/ 2548571 h 5814715"/>
                  <a:gd name="connsiteX33" fmla="*/ 3325091 w 4384127"/>
                  <a:gd name="connsiteY33" fmla="*/ 3047765 h 5814715"/>
                  <a:gd name="connsiteX34" fmla="*/ 2541283 w 4384127"/>
                  <a:gd name="connsiteY34" fmla="*/ 2620579 h 5814715"/>
                  <a:gd name="connsiteX35" fmla="*/ 1965219 w 4384127"/>
                  <a:gd name="connsiteY35" fmla="*/ 2476562 h 5814715"/>
                  <a:gd name="connsiteX36" fmla="*/ 2109235 w 4384127"/>
                  <a:gd name="connsiteY36" fmla="*/ 1900498 h 5814715"/>
                  <a:gd name="connsiteX37" fmla="*/ 1893211 w 4384127"/>
                  <a:gd name="connsiteY37" fmla="*/ 1324435 h 5814715"/>
                  <a:gd name="connsiteX38" fmla="*/ 1306285 w 4384127"/>
                  <a:gd name="connsiteY38" fmla="*/ 482694 h 5814715"/>
                  <a:gd name="connsiteX39" fmla="*/ 961901 w 4384127"/>
                  <a:gd name="connsiteY39" fmla="*/ 340191 h 5814715"/>
                  <a:gd name="connsiteX40" fmla="*/ 712519 w 4384127"/>
                  <a:gd name="connsiteY40" fmla="*/ 375817 h 5814715"/>
                  <a:gd name="connsiteX41" fmla="*/ 546265 w 4384127"/>
                  <a:gd name="connsiteY41" fmla="*/ 482694 h 5814715"/>
                  <a:gd name="connsiteX0" fmla="*/ 546265 w 4384127"/>
                  <a:gd name="connsiteY0" fmla="*/ 482694 h 5904656"/>
                  <a:gd name="connsiteX1" fmla="*/ 0 w 4384127"/>
                  <a:gd name="connsiteY1" fmla="*/ 363941 h 5904656"/>
                  <a:gd name="connsiteX2" fmla="*/ 249381 w 4384127"/>
                  <a:gd name="connsiteY2" fmla="*/ 684575 h 5904656"/>
                  <a:gd name="connsiteX3" fmla="*/ 453051 w 4384127"/>
                  <a:gd name="connsiteY3" fmla="*/ 892387 h 5904656"/>
                  <a:gd name="connsiteX4" fmla="*/ 597067 w 4384127"/>
                  <a:gd name="connsiteY4" fmla="*/ 1123963 h 5904656"/>
                  <a:gd name="connsiteX5" fmla="*/ 1029115 w 4384127"/>
                  <a:gd name="connsiteY5" fmla="*/ 1468451 h 5904656"/>
                  <a:gd name="connsiteX6" fmla="*/ 1306285 w 4384127"/>
                  <a:gd name="connsiteY6" fmla="*/ 1812731 h 5904656"/>
                  <a:gd name="connsiteX7" fmla="*/ 1101123 w 4384127"/>
                  <a:gd name="connsiteY7" fmla="*/ 2332546 h 5904656"/>
                  <a:gd name="connsiteX8" fmla="*/ 237027 w 4384127"/>
                  <a:gd name="connsiteY8" fmla="*/ 3268650 h 5904656"/>
                  <a:gd name="connsiteX9" fmla="*/ 1056904 w 4384127"/>
                  <a:gd name="connsiteY9" fmla="*/ 4330300 h 5904656"/>
                  <a:gd name="connsiteX10" fmla="*/ 1686296 w 4384127"/>
                  <a:gd name="connsiteY10" fmla="*/ 4413427 h 5904656"/>
                  <a:gd name="connsiteX11" fmla="*/ 1686296 w 4384127"/>
                  <a:gd name="connsiteY11" fmla="*/ 4864689 h 5904656"/>
                  <a:gd name="connsiteX12" fmla="*/ 1306285 w 4384127"/>
                  <a:gd name="connsiteY12" fmla="*/ 4900315 h 5904656"/>
                  <a:gd name="connsiteX13" fmla="*/ 1543792 w 4384127"/>
                  <a:gd name="connsiteY13" fmla="*/ 5030944 h 5904656"/>
                  <a:gd name="connsiteX14" fmla="*/ 1199407 w 4384127"/>
                  <a:gd name="connsiteY14" fmla="*/ 5268450 h 5904656"/>
                  <a:gd name="connsiteX15" fmla="*/ 1638794 w 4384127"/>
                  <a:gd name="connsiteY15" fmla="*/ 5244700 h 5904656"/>
                  <a:gd name="connsiteX16" fmla="*/ 1828800 w 4384127"/>
                  <a:gd name="connsiteY16" fmla="*/ 5410954 h 5904656"/>
                  <a:gd name="connsiteX17" fmla="*/ 1852550 w 4384127"/>
                  <a:gd name="connsiteY17" fmla="*/ 5030944 h 5904656"/>
                  <a:gd name="connsiteX18" fmla="*/ 1859408 w 4384127"/>
                  <a:gd name="connsiteY18" fmla="*/ 4464496 h 5904656"/>
                  <a:gd name="connsiteX19" fmla="*/ 2435472 w 4384127"/>
                  <a:gd name="connsiteY19" fmla="*/ 4752528 h 5904656"/>
                  <a:gd name="connsiteX20" fmla="*/ 2410691 w 4384127"/>
                  <a:gd name="connsiteY20" fmla="*/ 4971567 h 5904656"/>
                  <a:gd name="connsiteX21" fmla="*/ 2410691 w 4384127"/>
                  <a:gd name="connsiteY21" fmla="*/ 5268450 h 5904656"/>
                  <a:gd name="connsiteX22" fmla="*/ 2078181 w 4384127"/>
                  <a:gd name="connsiteY22" fmla="*/ 5268450 h 5904656"/>
                  <a:gd name="connsiteX23" fmla="*/ 2268187 w 4384127"/>
                  <a:gd name="connsiteY23" fmla="*/ 5387204 h 5904656"/>
                  <a:gd name="connsiteX24" fmla="*/ 1971304 w 4384127"/>
                  <a:gd name="connsiteY24" fmla="*/ 5565333 h 5904656"/>
                  <a:gd name="connsiteX25" fmla="*/ 2422566 w 4384127"/>
                  <a:gd name="connsiteY25" fmla="*/ 5636585 h 5904656"/>
                  <a:gd name="connsiteX26" fmla="*/ 2363464 w 4384127"/>
                  <a:gd name="connsiteY26" fmla="*/ 5904656 h 5904656"/>
                  <a:gd name="connsiteX27" fmla="*/ 2612571 w 4384127"/>
                  <a:gd name="connsiteY27" fmla="*/ 5446580 h 5904656"/>
                  <a:gd name="connsiteX28" fmla="*/ 2685299 w 4384127"/>
                  <a:gd name="connsiteY28" fmla="*/ 4564795 h 5904656"/>
                  <a:gd name="connsiteX29" fmla="*/ 3586348 w 4384127"/>
                  <a:gd name="connsiteY29" fmla="*/ 3772159 h 5904656"/>
                  <a:gd name="connsiteX30" fmla="*/ 3837427 w 4384127"/>
                  <a:gd name="connsiteY30" fmla="*/ 3340659 h 5904656"/>
                  <a:gd name="connsiteX31" fmla="*/ 4269475 w 4384127"/>
                  <a:gd name="connsiteY31" fmla="*/ 2980619 h 5904656"/>
                  <a:gd name="connsiteX32" fmla="*/ 4197467 w 4384127"/>
                  <a:gd name="connsiteY32" fmla="*/ 2548571 h 5904656"/>
                  <a:gd name="connsiteX33" fmla="*/ 3325091 w 4384127"/>
                  <a:gd name="connsiteY33" fmla="*/ 3047765 h 5904656"/>
                  <a:gd name="connsiteX34" fmla="*/ 2541283 w 4384127"/>
                  <a:gd name="connsiteY34" fmla="*/ 2620579 h 5904656"/>
                  <a:gd name="connsiteX35" fmla="*/ 1965219 w 4384127"/>
                  <a:gd name="connsiteY35" fmla="*/ 2476562 h 5904656"/>
                  <a:gd name="connsiteX36" fmla="*/ 2109235 w 4384127"/>
                  <a:gd name="connsiteY36" fmla="*/ 1900498 h 5904656"/>
                  <a:gd name="connsiteX37" fmla="*/ 1893211 w 4384127"/>
                  <a:gd name="connsiteY37" fmla="*/ 1324435 h 5904656"/>
                  <a:gd name="connsiteX38" fmla="*/ 1306285 w 4384127"/>
                  <a:gd name="connsiteY38" fmla="*/ 482694 h 5904656"/>
                  <a:gd name="connsiteX39" fmla="*/ 961901 w 4384127"/>
                  <a:gd name="connsiteY39" fmla="*/ 340191 h 5904656"/>
                  <a:gd name="connsiteX40" fmla="*/ 712519 w 4384127"/>
                  <a:gd name="connsiteY40" fmla="*/ 375817 h 5904656"/>
                  <a:gd name="connsiteX41" fmla="*/ 546265 w 4384127"/>
                  <a:gd name="connsiteY41" fmla="*/ 482694 h 5904656"/>
                  <a:gd name="connsiteX0" fmla="*/ 546265 w 4384127"/>
                  <a:gd name="connsiteY0" fmla="*/ 482694 h 5904656"/>
                  <a:gd name="connsiteX1" fmla="*/ 0 w 4384127"/>
                  <a:gd name="connsiteY1" fmla="*/ 363941 h 5904656"/>
                  <a:gd name="connsiteX2" fmla="*/ 249381 w 4384127"/>
                  <a:gd name="connsiteY2" fmla="*/ 684575 h 5904656"/>
                  <a:gd name="connsiteX3" fmla="*/ 453051 w 4384127"/>
                  <a:gd name="connsiteY3" fmla="*/ 892387 h 5904656"/>
                  <a:gd name="connsiteX4" fmla="*/ 597067 w 4384127"/>
                  <a:gd name="connsiteY4" fmla="*/ 1123963 h 5904656"/>
                  <a:gd name="connsiteX5" fmla="*/ 1029115 w 4384127"/>
                  <a:gd name="connsiteY5" fmla="*/ 1468451 h 5904656"/>
                  <a:gd name="connsiteX6" fmla="*/ 1306285 w 4384127"/>
                  <a:gd name="connsiteY6" fmla="*/ 1812731 h 5904656"/>
                  <a:gd name="connsiteX7" fmla="*/ 1101123 w 4384127"/>
                  <a:gd name="connsiteY7" fmla="*/ 2332546 h 5904656"/>
                  <a:gd name="connsiteX8" fmla="*/ 237027 w 4384127"/>
                  <a:gd name="connsiteY8" fmla="*/ 3268650 h 5904656"/>
                  <a:gd name="connsiteX9" fmla="*/ 1056904 w 4384127"/>
                  <a:gd name="connsiteY9" fmla="*/ 4330300 h 5904656"/>
                  <a:gd name="connsiteX10" fmla="*/ 1686296 w 4384127"/>
                  <a:gd name="connsiteY10" fmla="*/ 4413427 h 5904656"/>
                  <a:gd name="connsiteX11" fmla="*/ 1686296 w 4384127"/>
                  <a:gd name="connsiteY11" fmla="*/ 4864689 h 5904656"/>
                  <a:gd name="connsiteX12" fmla="*/ 1306285 w 4384127"/>
                  <a:gd name="connsiteY12" fmla="*/ 4900315 h 5904656"/>
                  <a:gd name="connsiteX13" fmla="*/ 1543792 w 4384127"/>
                  <a:gd name="connsiteY13" fmla="*/ 5030944 h 5904656"/>
                  <a:gd name="connsiteX14" fmla="*/ 1199407 w 4384127"/>
                  <a:gd name="connsiteY14" fmla="*/ 5268450 h 5904656"/>
                  <a:gd name="connsiteX15" fmla="*/ 1638794 w 4384127"/>
                  <a:gd name="connsiteY15" fmla="*/ 5244700 h 5904656"/>
                  <a:gd name="connsiteX16" fmla="*/ 1828800 w 4384127"/>
                  <a:gd name="connsiteY16" fmla="*/ 5410954 h 5904656"/>
                  <a:gd name="connsiteX17" fmla="*/ 1852550 w 4384127"/>
                  <a:gd name="connsiteY17" fmla="*/ 5030944 h 5904656"/>
                  <a:gd name="connsiteX18" fmla="*/ 1859408 w 4384127"/>
                  <a:gd name="connsiteY18" fmla="*/ 4464496 h 5904656"/>
                  <a:gd name="connsiteX19" fmla="*/ 2435472 w 4384127"/>
                  <a:gd name="connsiteY19" fmla="*/ 4752528 h 5904656"/>
                  <a:gd name="connsiteX20" fmla="*/ 2410691 w 4384127"/>
                  <a:gd name="connsiteY20" fmla="*/ 4971567 h 5904656"/>
                  <a:gd name="connsiteX21" fmla="*/ 2410691 w 4384127"/>
                  <a:gd name="connsiteY21" fmla="*/ 5268450 h 5904656"/>
                  <a:gd name="connsiteX22" fmla="*/ 2078181 w 4384127"/>
                  <a:gd name="connsiteY22" fmla="*/ 5268450 h 5904656"/>
                  <a:gd name="connsiteX23" fmla="*/ 2268187 w 4384127"/>
                  <a:gd name="connsiteY23" fmla="*/ 5387204 h 5904656"/>
                  <a:gd name="connsiteX24" fmla="*/ 1971304 w 4384127"/>
                  <a:gd name="connsiteY24" fmla="*/ 5565333 h 5904656"/>
                  <a:gd name="connsiteX25" fmla="*/ 2363464 w 4384127"/>
                  <a:gd name="connsiteY25" fmla="*/ 5544615 h 5904656"/>
                  <a:gd name="connsiteX26" fmla="*/ 2363464 w 4384127"/>
                  <a:gd name="connsiteY26" fmla="*/ 5904656 h 5904656"/>
                  <a:gd name="connsiteX27" fmla="*/ 2612571 w 4384127"/>
                  <a:gd name="connsiteY27" fmla="*/ 5446580 h 5904656"/>
                  <a:gd name="connsiteX28" fmla="*/ 2685299 w 4384127"/>
                  <a:gd name="connsiteY28" fmla="*/ 4564795 h 5904656"/>
                  <a:gd name="connsiteX29" fmla="*/ 3586348 w 4384127"/>
                  <a:gd name="connsiteY29" fmla="*/ 3772159 h 5904656"/>
                  <a:gd name="connsiteX30" fmla="*/ 3837427 w 4384127"/>
                  <a:gd name="connsiteY30" fmla="*/ 3340659 h 5904656"/>
                  <a:gd name="connsiteX31" fmla="*/ 4269475 w 4384127"/>
                  <a:gd name="connsiteY31" fmla="*/ 2980619 h 5904656"/>
                  <a:gd name="connsiteX32" fmla="*/ 4197467 w 4384127"/>
                  <a:gd name="connsiteY32" fmla="*/ 2548571 h 5904656"/>
                  <a:gd name="connsiteX33" fmla="*/ 3325091 w 4384127"/>
                  <a:gd name="connsiteY33" fmla="*/ 3047765 h 5904656"/>
                  <a:gd name="connsiteX34" fmla="*/ 2541283 w 4384127"/>
                  <a:gd name="connsiteY34" fmla="*/ 2620579 h 5904656"/>
                  <a:gd name="connsiteX35" fmla="*/ 1965219 w 4384127"/>
                  <a:gd name="connsiteY35" fmla="*/ 2476562 h 5904656"/>
                  <a:gd name="connsiteX36" fmla="*/ 2109235 w 4384127"/>
                  <a:gd name="connsiteY36" fmla="*/ 1900498 h 5904656"/>
                  <a:gd name="connsiteX37" fmla="*/ 1893211 w 4384127"/>
                  <a:gd name="connsiteY37" fmla="*/ 1324435 h 5904656"/>
                  <a:gd name="connsiteX38" fmla="*/ 1306285 w 4384127"/>
                  <a:gd name="connsiteY38" fmla="*/ 482694 h 5904656"/>
                  <a:gd name="connsiteX39" fmla="*/ 961901 w 4384127"/>
                  <a:gd name="connsiteY39" fmla="*/ 340191 h 5904656"/>
                  <a:gd name="connsiteX40" fmla="*/ 712519 w 4384127"/>
                  <a:gd name="connsiteY40" fmla="*/ 375817 h 5904656"/>
                  <a:gd name="connsiteX41" fmla="*/ 546265 w 4384127"/>
                  <a:gd name="connsiteY41" fmla="*/ 482694 h 5904656"/>
                  <a:gd name="connsiteX0" fmla="*/ 546265 w 4384127"/>
                  <a:gd name="connsiteY0" fmla="*/ 482694 h 5904656"/>
                  <a:gd name="connsiteX1" fmla="*/ 0 w 4384127"/>
                  <a:gd name="connsiteY1" fmla="*/ 363941 h 5904656"/>
                  <a:gd name="connsiteX2" fmla="*/ 249381 w 4384127"/>
                  <a:gd name="connsiteY2" fmla="*/ 684575 h 5904656"/>
                  <a:gd name="connsiteX3" fmla="*/ 453051 w 4384127"/>
                  <a:gd name="connsiteY3" fmla="*/ 892387 h 5904656"/>
                  <a:gd name="connsiteX4" fmla="*/ 597067 w 4384127"/>
                  <a:gd name="connsiteY4" fmla="*/ 1123963 h 5904656"/>
                  <a:gd name="connsiteX5" fmla="*/ 1029115 w 4384127"/>
                  <a:gd name="connsiteY5" fmla="*/ 1468451 h 5904656"/>
                  <a:gd name="connsiteX6" fmla="*/ 1306285 w 4384127"/>
                  <a:gd name="connsiteY6" fmla="*/ 1812731 h 5904656"/>
                  <a:gd name="connsiteX7" fmla="*/ 1101123 w 4384127"/>
                  <a:gd name="connsiteY7" fmla="*/ 2332546 h 5904656"/>
                  <a:gd name="connsiteX8" fmla="*/ 237027 w 4384127"/>
                  <a:gd name="connsiteY8" fmla="*/ 3268650 h 5904656"/>
                  <a:gd name="connsiteX9" fmla="*/ 1056904 w 4384127"/>
                  <a:gd name="connsiteY9" fmla="*/ 4330300 h 5904656"/>
                  <a:gd name="connsiteX10" fmla="*/ 1686296 w 4384127"/>
                  <a:gd name="connsiteY10" fmla="*/ 4413427 h 5904656"/>
                  <a:gd name="connsiteX11" fmla="*/ 1686296 w 4384127"/>
                  <a:gd name="connsiteY11" fmla="*/ 4864689 h 5904656"/>
                  <a:gd name="connsiteX12" fmla="*/ 1306285 w 4384127"/>
                  <a:gd name="connsiteY12" fmla="*/ 4900315 h 5904656"/>
                  <a:gd name="connsiteX13" fmla="*/ 1543792 w 4384127"/>
                  <a:gd name="connsiteY13" fmla="*/ 5030944 h 5904656"/>
                  <a:gd name="connsiteX14" fmla="*/ 1199407 w 4384127"/>
                  <a:gd name="connsiteY14" fmla="*/ 5268450 h 5904656"/>
                  <a:gd name="connsiteX15" fmla="*/ 1638794 w 4384127"/>
                  <a:gd name="connsiteY15" fmla="*/ 5244700 h 5904656"/>
                  <a:gd name="connsiteX16" fmla="*/ 1828800 w 4384127"/>
                  <a:gd name="connsiteY16" fmla="*/ 5410954 h 5904656"/>
                  <a:gd name="connsiteX17" fmla="*/ 1852550 w 4384127"/>
                  <a:gd name="connsiteY17" fmla="*/ 5030944 h 5904656"/>
                  <a:gd name="connsiteX18" fmla="*/ 1859408 w 4384127"/>
                  <a:gd name="connsiteY18" fmla="*/ 4464496 h 5904656"/>
                  <a:gd name="connsiteX19" fmla="*/ 2435472 w 4384127"/>
                  <a:gd name="connsiteY19" fmla="*/ 4752528 h 5904656"/>
                  <a:gd name="connsiteX20" fmla="*/ 2410691 w 4384127"/>
                  <a:gd name="connsiteY20" fmla="*/ 4971567 h 5904656"/>
                  <a:gd name="connsiteX21" fmla="*/ 2410691 w 4384127"/>
                  <a:gd name="connsiteY21" fmla="*/ 5268450 h 5904656"/>
                  <a:gd name="connsiteX22" fmla="*/ 2078181 w 4384127"/>
                  <a:gd name="connsiteY22" fmla="*/ 5268450 h 5904656"/>
                  <a:gd name="connsiteX23" fmla="*/ 2268187 w 4384127"/>
                  <a:gd name="connsiteY23" fmla="*/ 5387204 h 5904656"/>
                  <a:gd name="connsiteX24" fmla="*/ 1971304 w 4384127"/>
                  <a:gd name="connsiteY24" fmla="*/ 5565333 h 5904656"/>
                  <a:gd name="connsiteX25" fmla="*/ 2363464 w 4384127"/>
                  <a:gd name="connsiteY25" fmla="*/ 5544615 h 5904656"/>
                  <a:gd name="connsiteX26" fmla="*/ 2363464 w 4384127"/>
                  <a:gd name="connsiteY26" fmla="*/ 5904656 h 5904656"/>
                  <a:gd name="connsiteX27" fmla="*/ 2612571 w 4384127"/>
                  <a:gd name="connsiteY27" fmla="*/ 5446580 h 5904656"/>
                  <a:gd name="connsiteX28" fmla="*/ 2685299 w 4384127"/>
                  <a:gd name="connsiteY28" fmla="*/ 4564795 h 5904656"/>
                  <a:gd name="connsiteX29" fmla="*/ 3586348 w 4384127"/>
                  <a:gd name="connsiteY29" fmla="*/ 3772159 h 5904656"/>
                  <a:gd name="connsiteX30" fmla="*/ 3837427 w 4384127"/>
                  <a:gd name="connsiteY30" fmla="*/ 3340659 h 5904656"/>
                  <a:gd name="connsiteX31" fmla="*/ 4269475 w 4384127"/>
                  <a:gd name="connsiteY31" fmla="*/ 2980619 h 5904656"/>
                  <a:gd name="connsiteX32" fmla="*/ 4197467 w 4384127"/>
                  <a:gd name="connsiteY32" fmla="*/ 2548571 h 5904656"/>
                  <a:gd name="connsiteX33" fmla="*/ 3325091 w 4384127"/>
                  <a:gd name="connsiteY33" fmla="*/ 3047765 h 5904656"/>
                  <a:gd name="connsiteX34" fmla="*/ 2541283 w 4384127"/>
                  <a:gd name="connsiteY34" fmla="*/ 2620579 h 5904656"/>
                  <a:gd name="connsiteX35" fmla="*/ 1965219 w 4384127"/>
                  <a:gd name="connsiteY35" fmla="*/ 2476562 h 5904656"/>
                  <a:gd name="connsiteX36" fmla="*/ 2109235 w 4384127"/>
                  <a:gd name="connsiteY36" fmla="*/ 1900498 h 5904656"/>
                  <a:gd name="connsiteX37" fmla="*/ 1893211 w 4384127"/>
                  <a:gd name="connsiteY37" fmla="*/ 1324435 h 5904656"/>
                  <a:gd name="connsiteX38" fmla="*/ 1306285 w 4384127"/>
                  <a:gd name="connsiteY38" fmla="*/ 482694 h 5904656"/>
                  <a:gd name="connsiteX39" fmla="*/ 961901 w 4384127"/>
                  <a:gd name="connsiteY39" fmla="*/ 340191 h 5904656"/>
                  <a:gd name="connsiteX40" fmla="*/ 712519 w 4384127"/>
                  <a:gd name="connsiteY40" fmla="*/ 375817 h 5904656"/>
                  <a:gd name="connsiteX41" fmla="*/ 546265 w 4384127"/>
                  <a:gd name="connsiteY41" fmla="*/ 482694 h 5904656"/>
                  <a:gd name="connsiteX0" fmla="*/ 546265 w 4384127"/>
                  <a:gd name="connsiteY0" fmla="*/ 482694 h 5904656"/>
                  <a:gd name="connsiteX1" fmla="*/ 0 w 4384127"/>
                  <a:gd name="connsiteY1" fmla="*/ 363941 h 5904656"/>
                  <a:gd name="connsiteX2" fmla="*/ 249381 w 4384127"/>
                  <a:gd name="connsiteY2" fmla="*/ 684575 h 5904656"/>
                  <a:gd name="connsiteX3" fmla="*/ 453051 w 4384127"/>
                  <a:gd name="connsiteY3" fmla="*/ 892387 h 5904656"/>
                  <a:gd name="connsiteX4" fmla="*/ 597067 w 4384127"/>
                  <a:gd name="connsiteY4" fmla="*/ 1123963 h 5904656"/>
                  <a:gd name="connsiteX5" fmla="*/ 1029115 w 4384127"/>
                  <a:gd name="connsiteY5" fmla="*/ 1468451 h 5904656"/>
                  <a:gd name="connsiteX6" fmla="*/ 1306285 w 4384127"/>
                  <a:gd name="connsiteY6" fmla="*/ 1812731 h 5904656"/>
                  <a:gd name="connsiteX7" fmla="*/ 1101123 w 4384127"/>
                  <a:gd name="connsiteY7" fmla="*/ 2332546 h 5904656"/>
                  <a:gd name="connsiteX8" fmla="*/ 237027 w 4384127"/>
                  <a:gd name="connsiteY8" fmla="*/ 3268650 h 5904656"/>
                  <a:gd name="connsiteX9" fmla="*/ 1056904 w 4384127"/>
                  <a:gd name="connsiteY9" fmla="*/ 4330300 h 5904656"/>
                  <a:gd name="connsiteX10" fmla="*/ 1686296 w 4384127"/>
                  <a:gd name="connsiteY10" fmla="*/ 4413427 h 5904656"/>
                  <a:gd name="connsiteX11" fmla="*/ 1686296 w 4384127"/>
                  <a:gd name="connsiteY11" fmla="*/ 4864689 h 5904656"/>
                  <a:gd name="connsiteX12" fmla="*/ 1306285 w 4384127"/>
                  <a:gd name="connsiteY12" fmla="*/ 4900315 h 5904656"/>
                  <a:gd name="connsiteX13" fmla="*/ 1543792 w 4384127"/>
                  <a:gd name="connsiteY13" fmla="*/ 5030944 h 5904656"/>
                  <a:gd name="connsiteX14" fmla="*/ 1199407 w 4384127"/>
                  <a:gd name="connsiteY14" fmla="*/ 5268450 h 5904656"/>
                  <a:gd name="connsiteX15" fmla="*/ 1638794 w 4384127"/>
                  <a:gd name="connsiteY15" fmla="*/ 5244700 h 5904656"/>
                  <a:gd name="connsiteX16" fmla="*/ 1828800 w 4384127"/>
                  <a:gd name="connsiteY16" fmla="*/ 5410954 h 5904656"/>
                  <a:gd name="connsiteX17" fmla="*/ 1852550 w 4384127"/>
                  <a:gd name="connsiteY17" fmla="*/ 5030944 h 5904656"/>
                  <a:gd name="connsiteX18" fmla="*/ 1859408 w 4384127"/>
                  <a:gd name="connsiteY18" fmla="*/ 4464496 h 5904656"/>
                  <a:gd name="connsiteX19" fmla="*/ 2435472 w 4384127"/>
                  <a:gd name="connsiteY19" fmla="*/ 4752528 h 5904656"/>
                  <a:gd name="connsiteX20" fmla="*/ 2410691 w 4384127"/>
                  <a:gd name="connsiteY20" fmla="*/ 4971567 h 5904656"/>
                  <a:gd name="connsiteX21" fmla="*/ 2410691 w 4384127"/>
                  <a:gd name="connsiteY21" fmla="*/ 5268450 h 5904656"/>
                  <a:gd name="connsiteX22" fmla="*/ 2078181 w 4384127"/>
                  <a:gd name="connsiteY22" fmla="*/ 5268450 h 5904656"/>
                  <a:gd name="connsiteX23" fmla="*/ 2268187 w 4384127"/>
                  <a:gd name="connsiteY23" fmla="*/ 5387204 h 5904656"/>
                  <a:gd name="connsiteX24" fmla="*/ 1971304 w 4384127"/>
                  <a:gd name="connsiteY24" fmla="*/ 5565333 h 5904656"/>
                  <a:gd name="connsiteX25" fmla="*/ 2363464 w 4384127"/>
                  <a:gd name="connsiteY25" fmla="*/ 5544615 h 5904656"/>
                  <a:gd name="connsiteX26" fmla="*/ 2363464 w 4384127"/>
                  <a:gd name="connsiteY26" fmla="*/ 5904656 h 5904656"/>
                  <a:gd name="connsiteX27" fmla="*/ 2612571 w 4384127"/>
                  <a:gd name="connsiteY27" fmla="*/ 5446580 h 5904656"/>
                  <a:gd name="connsiteX28" fmla="*/ 2685299 w 4384127"/>
                  <a:gd name="connsiteY28" fmla="*/ 4564795 h 5904656"/>
                  <a:gd name="connsiteX29" fmla="*/ 3586348 w 4384127"/>
                  <a:gd name="connsiteY29" fmla="*/ 3772159 h 5904656"/>
                  <a:gd name="connsiteX30" fmla="*/ 3837427 w 4384127"/>
                  <a:gd name="connsiteY30" fmla="*/ 3340659 h 5904656"/>
                  <a:gd name="connsiteX31" fmla="*/ 4269475 w 4384127"/>
                  <a:gd name="connsiteY31" fmla="*/ 2980619 h 5904656"/>
                  <a:gd name="connsiteX32" fmla="*/ 4197467 w 4384127"/>
                  <a:gd name="connsiteY32" fmla="*/ 2548571 h 5904656"/>
                  <a:gd name="connsiteX33" fmla="*/ 3325091 w 4384127"/>
                  <a:gd name="connsiteY33" fmla="*/ 3047765 h 5904656"/>
                  <a:gd name="connsiteX34" fmla="*/ 2541283 w 4384127"/>
                  <a:gd name="connsiteY34" fmla="*/ 2620579 h 5904656"/>
                  <a:gd name="connsiteX35" fmla="*/ 1965219 w 4384127"/>
                  <a:gd name="connsiteY35" fmla="*/ 2476562 h 5904656"/>
                  <a:gd name="connsiteX36" fmla="*/ 2109235 w 4384127"/>
                  <a:gd name="connsiteY36" fmla="*/ 1900498 h 5904656"/>
                  <a:gd name="connsiteX37" fmla="*/ 1893211 w 4384127"/>
                  <a:gd name="connsiteY37" fmla="*/ 1324435 h 5904656"/>
                  <a:gd name="connsiteX38" fmla="*/ 1306285 w 4384127"/>
                  <a:gd name="connsiteY38" fmla="*/ 482694 h 5904656"/>
                  <a:gd name="connsiteX39" fmla="*/ 961901 w 4384127"/>
                  <a:gd name="connsiteY39" fmla="*/ 340191 h 5904656"/>
                  <a:gd name="connsiteX40" fmla="*/ 712519 w 4384127"/>
                  <a:gd name="connsiteY40" fmla="*/ 375817 h 5904656"/>
                  <a:gd name="connsiteX41" fmla="*/ 546265 w 4384127"/>
                  <a:gd name="connsiteY41" fmla="*/ 482694 h 5904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4384127" h="5904656">
                    <a:moveTo>
                      <a:pt x="546265" y="482694"/>
                    </a:moveTo>
                    <a:cubicBezTo>
                      <a:pt x="364177" y="443110"/>
                      <a:pt x="19816" y="0"/>
                      <a:pt x="0" y="363941"/>
                    </a:cubicBezTo>
                    <a:cubicBezTo>
                      <a:pt x="49492" y="576303"/>
                      <a:pt x="13110" y="527289"/>
                      <a:pt x="249381" y="684575"/>
                    </a:cubicBezTo>
                    <a:cubicBezTo>
                      <a:pt x="394811" y="846411"/>
                      <a:pt x="342214" y="844886"/>
                      <a:pt x="453051" y="892387"/>
                    </a:cubicBezTo>
                    <a:cubicBezTo>
                      <a:pt x="604688" y="1065816"/>
                      <a:pt x="475670" y="1002482"/>
                      <a:pt x="597067" y="1123963"/>
                    </a:cubicBezTo>
                    <a:cubicBezTo>
                      <a:pt x="797079" y="1364959"/>
                      <a:pt x="940000" y="1381834"/>
                      <a:pt x="1029115" y="1468451"/>
                    </a:cubicBezTo>
                    <a:cubicBezTo>
                      <a:pt x="1189979" y="1650436"/>
                      <a:pt x="1339722" y="1617152"/>
                      <a:pt x="1306285" y="1812731"/>
                    </a:cubicBezTo>
                    <a:cubicBezTo>
                      <a:pt x="1191914" y="2312864"/>
                      <a:pt x="1315307" y="1890932"/>
                      <a:pt x="1101123" y="2332546"/>
                    </a:cubicBezTo>
                    <a:cubicBezTo>
                      <a:pt x="826459" y="2457631"/>
                      <a:pt x="313275" y="2502718"/>
                      <a:pt x="237027" y="3268650"/>
                    </a:cubicBezTo>
                    <a:cubicBezTo>
                      <a:pt x="193790" y="3827037"/>
                      <a:pt x="481977" y="4214590"/>
                      <a:pt x="1056904" y="4330300"/>
                    </a:cubicBezTo>
                    <a:cubicBezTo>
                      <a:pt x="1908982" y="4505793"/>
                      <a:pt x="1476499" y="4385718"/>
                      <a:pt x="1686296" y="4413427"/>
                    </a:cubicBezTo>
                    <a:lnTo>
                      <a:pt x="1686296" y="4864689"/>
                    </a:lnTo>
                    <a:cubicBezTo>
                      <a:pt x="1559626" y="4876564"/>
                      <a:pt x="1325579" y="4758555"/>
                      <a:pt x="1306285" y="4900315"/>
                    </a:cubicBezTo>
                    <a:lnTo>
                      <a:pt x="1543792" y="5030944"/>
                    </a:lnTo>
                    <a:cubicBezTo>
                      <a:pt x="1428997" y="5110113"/>
                      <a:pt x="1171200" y="5150619"/>
                      <a:pt x="1199407" y="5268450"/>
                    </a:cubicBezTo>
                    <a:cubicBezTo>
                      <a:pt x="1464124" y="5328749"/>
                      <a:pt x="1492332" y="5252617"/>
                      <a:pt x="1638794" y="5244700"/>
                    </a:cubicBezTo>
                    <a:cubicBezTo>
                      <a:pt x="1702129" y="5300118"/>
                      <a:pt x="1724048" y="5482372"/>
                      <a:pt x="1828800" y="5410954"/>
                    </a:cubicBezTo>
                    <a:lnTo>
                      <a:pt x="1852550" y="5030944"/>
                    </a:lnTo>
                    <a:lnTo>
                      <a:pt x="1859408" y="4464496"/>
                    </a:lnTo>
                    <a:lnTo>
                      <a:pt x="2435472" y="4752528"/>
                    </a:lnTo>
                    <a:lnTo>
                      <a:pt x="2410691" y="4971567"/>
                    </a:lnTo>
                    <a:lnTo>
                      <a:pt x="2410691" y="5268450"/>
                    </a:lnTo>
                    <a:cubicBezTo>
                      <a:pt x="2299854" y="5268450"/>
                      <a:pt x="1993075" y="5134785"/>
                      <a:pt x="2078181" y="5268450"/>
                    </a:cubicBezTo>
                    <a:cubicBezTo>
                      <a:pt x="2099952" y="5375495"/>
                      <a:pt x="2204852" y="5347619"/>
                      <a:pt x="2268187" y="5387204"/>
                    </a:cubicBezTo>
                    <a:cubicBezTo>
                      <a:pt x="2169226" y="5446580"/>
                      <a:pt x="1921823" y="5417525"/>
                      <a:pt x="1971304" y="5565333"/>
                    </a:cubicBezTo>
                    <a:cubicBezTo>
                      <a:pt x="2222665" y="5571148"/>
                      <a:pt x="2213043" y="5520864"/>
                      <a:pt x="2363464" y="5544615"/>
                    </a:cubicBezTo>
                    <a:lnTo>
                      <a:pt x="2363464" y="5904656"/>
                    </a:lnTo>
                    <a:cubicBezTo>
                      <a:pt x="2465664" y="5833748"/>
                      <a:pt x="2543801" y="5550600"/>
                      <a:pt x="2612571" y="5446580"/>
                    </a:cubicBezTo>
                    <a:cubicBezTo>
                      <a:pt x="2598956" y="5316626"/>
                      <a:pt x="2661056" y="4858723"/>
                      <a:pt x="2685299" y="4564795"/>
                    </a:cubicBezTo>
                    <a:cubicBezTo>
                      <a:pt x="3104352" y="4575546"/>
                      <a:pt x="3690416" y="4013256"/>
                      <a:pt x="3586348" y="3772159"/>
                    </a:cubicBezTo>
                    <a:cubicBezTo>
                      <a:pt x="3479850" y="3463037"/>
                      <a:pt x="3753734" y="3484492"/>
                      <a:pt x="3837427" y="3340659"/>
                    </a:cubicBezTo>
                    <a:cubicBezTo>
                      <a:pt x="3954300" y="3247025"/>
                      <a:pt x="4171631" y="3104262"/>
                      <a:pt x="4269475" y="2980619"/>
                    </a:cubicBezTo>
                    <a:cubicBezTo>
                      <a:pt x="4344236" y="2736417"/>
                      <a:pt x="4384127" y="2527841"/>
                      <a:pt x="4197467" y="2548571"/>
                    </a:cubicBezTo>
                    <a:cubicBezTo>
                      <a:pt x="3938471" y="2615539"/>
                      <a:pt x="3631217" y="3011992"/>
                      <a:pt x="3325091" y="3047765"/>
                    </a:cubicBezTo>
                    <a:cubicBezTo>
                      <a:pt x="3008416" y="3027973"/>
                      <a:pt x="3387883" y="2692293"/>
                      <a:pt x="2541283" y="2620579"/>
                    </a:cubicBezTo>
                    <a:cubicBezTo>
                      <a:pt x="2207009" y="2605533"/>
                      <a:pt x="1996672" y="2584123"/>
                      <a:pt x="1965219" y="2476562"/>
                    </a:cubicBezTo>
                    <a:cubicBezTo>
                      <a:pt x="2013224" y="2284541"/>
                      <a:pt x="2114060" y="2251865"/>
                      <a:pt x="2109235" y="1900498"/>
                    </a:cubicBezTo>
                    <a:cubicBezTo>
                      <a:pt x="2064627" y="1540320"/>
                      <a:pt x="2090979" y="1823885"/>
                      <a:pt x="1893211" y="1324435"/>
                    </a:cubicBezTo>
                    <a:cubicBezTo>
                      <a:pt x="1421670" y="960728"/>
                      <a:pt x="1726304" y="865734"/>
                      <a:pt x="1306285" y="482694"/>
                    </a:cubicBezTo>
                    <a:cubicBezTo>
                      <a:pt x="1191490" y="435193"/>
                      <a:pt x="1186856" y="364059"/>
                      <a:pt x="961901" y="340191"/>
                    </a:cubicBezTo>
                    <a:lnTo>
                      <a:pt x="712519" y="375817"/>
                    </a:lnTo>
                    <a:lnTo>
                      <a:pt x="546265" y="482694"/>
                    </a:lnTo>
                    <a:close/>
                  </a:path>
                </a:pathLst>
              </a:custGeom>
              <a:solidFill>
                <a:srgbClr val="8CC9FC"/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  <p:sp>
            <p:nvSpPr>
              <p:cNvPr id="38" name="フリーフォーム 36"/>
              <p:cNvSpPr>
                <a:spLocks noChangeAspect="1"/>
              </p:cNvSpPr>
              <p:nvPr userDrawn="1"/>
            </p:nvSpPr>
            <p:spPr>
              <a:xfrm>
                <a:off x="2780928" y="2864948"/>
                <a:ext cx="1441381" cy="1151637"/>
              </a:xfrm>
              <a:custGeom>
                <a:avLst/>
                <a:gdLst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148855 w 1201479"/>
                  <a:gd name="connsiteY0" fmla="*/ 0 h 1424763"/>
                  <a:gd name="connsiteX1" fmla="*/ 457200 w 1201479"/>
                  <a:gd name="connsiteY1" fmla="*/ 563526 h 1424763"/>
                  <a:gd name="connsiteX2" fmla="*/ 1010093 w 1201479"/>
                  <a:gd name="connsiteY2" fmla="*/ 744279 h 1424763"/>
                  <a:gd name="connsiteX3" fmla="*/ 1201479 w 1201479"/>
                  <a:gd name="connsiteY3" fmla="*/ 1148317 h 1424763"/>
                  <a:gd name="connsiteX4" fmla="*/ 946297 w 1201479"/>
                  <a:gd name="connsiteY4" fmla="*/ 1424763 h 1424763"/>
                  <a:gd name="connsiteX5" fmla="*/ 329609 w 1201479"/>
                  <a:gd name="connsiteY5" fmla="*/ 1318438 h 1424763"/>
                  <a:gd name="connsiteX6" fmla="*/ 21265 w 1201479"/>
                  <a:gd name="connsiteY6" fmla="*/ 978196 h 1424763"/>
                  <a:gd name="connsiteX7" fmla="*/ 180753 w 1201479"/>
                  <a:gd name="connsiteY7" fmla="*/ 1031359 h 1424763"/>
                  <a:gd name="connsiteX8" fmla="*/ 0 w 1201479"/>
                  <a:gd name="connsiteY8" fmla="*/ 489098 h 1424763"/>
                  <a:gd name="connsiteX9" fmla="*/ 202018 w 1201479"/>
                  <a:gd name="connsiteY9" fmla="*/ 669852 h 1424763"/>
                  <a:gd name="connsiteX10" fmla="*/ 148855 w 1201479"/>
                  <a:gd name="connsiteY10" fmla="*/ 0 h 1424763"/>
                  <a:gd name="connsiteX0" fmla="*/ 220132 w 1272756"/>
                  <a:gd name="connsiteY0" fmla="*/ 0 h 1424763"/>
                  <a:gd name="connsiteX1" fmla="*/ 528477 w 1272756"/>
                  <a:gd name="connsiteY1" fmla="*/ 563526 h 1424763"/>
                  <a:gd name="connsiteX2" fmla="*/ 1081370 w 1272756"/>
                  <a:gd name="connsiteY2" fmla="*/ 744279 h 1424763"/>
                  <a:gd name="connsiteX3" fmla="*/ 1272756 w 1272756"/>
                  <a:gd name="connsiteY3" fmla="*/ 1148317 h 1424763"/>
                  <a:gd name="connsiteX4" fmla="*/ 1017574 w 1272756"/>
                  <a:gd name="connsiteY4" fmla="*/ 1424763 h 1424763"/>
                  <a:gd name="connsiteX5" fmla="*/ 400886 w 1272756"/>
                  <a:gd name="connsiteY5" fmla="*/ 1318438 h 1424763"/>
                  <a:gd name="connsiteX6" fmla="*/ 92542 w 1272756"/>
                  <a:gd name="connsiteY6" fmla="*/ 978196 h 1424763"/>
                  <a:gd name="connsiteX7" fmla="*/ 252030 w 1272756"/>
                  <a:gd name="connsiteY7" fmla="*/ 1031359 h 1424763"/>
                  <a:gd name="connsiteX8" fmla="*/ 71277 w 1272756"/>
                  <a:gd name="connsiteY8" fmla="*/ 489098 h 1424763"/>
                  <a:gd name="connsiteX9" fmla="*/ 273295 w 1272756"/>
                  <a:gd name="connsiteY9" fmla="*/ 669852 h 1424763"/>
                  <a:gd name="connsiteX10" fmla="*/ 220132 w 1272756"/>
                  <a:gd name="connsiteY10" fmla="*/ 0 h 1424763"/>
                  <a:gd name="connsiteX0" fmla="*/ 220132 w 1272756"/>
                  <a:gd name="connsiteY0" fmla="*/ 0 h 1424763"/>
                  <a:gd name="connsiteX1" fmla="*/ 528477 w 1272756"/>
                  <a:gd name="connsiteY1" fmla="*/ 563526 h 1424763"/>
                  <a:gd name="connsiteX2" fmla="*/ 1081370 w 1272756"/>
                  <a:gd name="connsiteY2" fmla="*/ 744279 h 1424763"/>
                  <a:gd name="connsiteX3" fmla="*/ 1272756 w 1272756"/>
                  <a:gd name="connsiteY3" fmla="*/ 1148317 h 1424763"/>
                  <a:gd name="connsiteX4" fmla="*/ 1017574 w 1272756"/>
                  <a:gd name="connsiteY4" fmla="*/ 1424763 h 1424763"/>
                  <a:gd name="connsiteX5" fmla="*/ 400886 w 1272756"/>
                  <a:gd name="connsiteY5" fmla="*/ 1318438 h 1424763"/>
                  <a:gd name="connsiteX6" fmla="*/ 92542 w 1272756"/>
                  <a:gd name="connsiteY6" fmla="*/ 978196 h 1424763"/>
                  <a:gd name="connsiteX7" fmla="*/ 252030 w 1272756"/>
                  <a:gd name="connsiteY7" fmla="*/ 1031359 h 1424763"/>
                  <a:gd name="connsiteX8" fmla="*/ 71277 w 1272756"/>
                  <a:gd name="connsiteY8" fmla="*/ 489098 h 1424763"/>
                  <a:gd name="connsiteX9" fmla="*/ 273295 w 1272756"/>
                  <a:gd name="connsiteY9" fmla="*/ 669852 h 1424763"/>
                  <a:gd name="connsiteX10" fmla="*/ 220132 w 1272756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24763"/>
                  <a:gd name="connsiteX1" fmla="*/ 524615 w 1268894"/>
                  <a:gd name="connsiteY1" fmla="*/ 563526 h 1424763"/>
                  <a:gd name="connsiteX2" fmla="*/ 1077508 w 1268894"/>
                  <a:gd name="connsiteY2" fmla="*/ 744279 h 1424763"/>
                  <a:gd name="connsiteX3" fmla="*/ 1268894 w 1268894"/>
                  <a:gd name="connsiteY3" fmla="*/ 1148317 h 1424763"/>
                  <a:gd name="connsiteX4" fmla="*/ 1013712 w 1268894"/>
                  <a:gd name="connsiteY4" fmla="*/ 1424763 h 1424763"/>
                  <a:gd name="connsiteX5" fmla="*/ 397024 w 1268894"/>
                  <a:gd name="connsiteY5" fmla="*/ 1318438 h 1424763"/>
                  <a:gd name="connsiteX6" fmla="*/ 88680 w 1268894"/>
                  <a:gd name="connsiteY6" fmla="*/ 978196 h 1424763"/>
                  <a:gd name="connsiteX7" fmla="*/ 248168 w 1268894"/>
                  <a:gd name="connsiteY7" fmla="*/ 1031359 h 1424763"/>
                  <a:gd name="connsiteX8" fmla="*/ 67415 w 1268894"/>
                  <a:gd name="connsiteY8" fmla="*/ 489098 h 1424763"/>
                  <a:gd name="connsiteX9" fmla="*/ 269433 w 1268894"/>
                  <a:gd name="connsiteY9" fmla="*/ 669852 h 1424763"/>
                  <a:gd name="connsiteX10" fmla="*/ 216270 w 1268894"/>
                  <a:gd name="connsiteY10" fmla="*/ 0 h 1424763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268894"/>
                  <a:gd name="connsiteY0" fmla="*/ 0 h 1449878"/>
                  <a:gd name="connsiteX1" fmla="*/ 524615 w 1268894"/>
                  <a:gd name="connsiteY1" fmla="*/ 563526 h 1449878"/>
                  <a:gd name="connsiteX2" fmla="*/ 1077508 w 1268894"/>
                  <a:gd name="connsiteY2" fmla="*/ 744279 h 1449878"/>
                  <a:gd name="connsiteX3" fmla="*/ 1268894 w 1268894"/>
                  <a:gd name="connsiteY3" fmla="*/ 1148317 h 1449878"/>
                  <a:gd name="connsiteX4" fmla="*/ 1013712 w 1268894"/>
                  <a:gd name="connsiteY4" fmla="*/ 1424763 h 1449878"/>
                  <a:gd name="connsiteX5" fmla="*/ 397024 w 1268894"/>
                  <a:gd name="connsiteY5" fmla="*/ 1318438 h 1449878"/>
                  <a:gd name="connsiteX6" fmla="*/ 88680 w 1268894"/>
                  <a:gd name="connsiteY6" fmla="*/ 978196 h 1449878"/>
                  <a:gd name="connsiteX7" fmla="*/ 248168 w 1268894"/>
                  <a:gd name="connsiteY7" fmla="*/ 1031359 h 1449878"/>
                  <a:gd name="connsiteX8" fmla="*/ 67415 w 1268894"/>
                  <a:gd name="connsiteY8" fmla="*/ 489098 h 1449878"/>
                  <a:gd name="connsiteX9" fmla="*/ 269433 w 1268894"/>
                  <a:gd name="connsiteY9" fmla="*/ 669852 h 1449878"/>
                  <a:gd name="connsiteX10" fmla="*/ 216270 w 1268894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24615 w 1308327"/>
                  <a:gd name="connsiteY1" fmla="*/ 563526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49878"/>
                  <a:gd name="connsiteX1" fmla="*/ 599080 w 1308327"/>
                  <a:gd name="connsiteY1" fmla="*/ 564762 h 1449878"/>
                  <a:gd name="connsiteX2" fmla="*/ 1077508 w 1308327"/>
                  <a:gd name="connsiteY2" fmla="*/ 744279 h 1449878"/>
                  <a:gd name="connsiteX3" fmla="*/ 1268894 w 1308327"/>
                  <a:gd name="connsiteY3" fmla="*/ 1148317 h 1449878"/>
                  <a:gd name="connsiteX4" fmla="*/ 1013712 w 1308327"/>
                  <a:gd name="connsiteY4" fmla="*/ 1424763 h 1449878"/>
                  <a:gd name="connsiteX5" fmla="*/ 397024 w 1308327"/>
                  <a:gd name="connsiteY5" fmla="*/ 1318438 h 1449878"/>
                  <a:gd name="connsiteX6" fmla="*/ 88680 w 1308327"/>
                  <a:gd name="connsiteY6" fmla="*/ 978196 h 1449878"/>
                  <a:gd name="connsiteX7" fmla="*/ 248168 w 1308327"/>
                  <a:gd name="connsiteY7" fmla="*/ 1031359 h 1449878"/>
                  <a:gd name="connsiteX8" fmla="*/ 67415 w 1308327"/>
                  <a:gd name="connsiteY8" fmla="*/ 489098 h 1449878"/>
                  <a:gd name="connsiteX9" fmla="*/ 269433 w 1308327"/>
                  <a:gd name="connsiteY9" fmla="*/ 669852 h 1449878"/>
                  <a:gd name="connsiteX10" fmla="*/ 216270 w 1308327"/>
                  <a:gd name="connsiteY10" fmla="*/ 0 h 1449878"/>
                  <a:gd name="connsiteX0" fmla="*/ 216270 w 1308327"/>
                  <a:gd name="connsiteY0" fmla="*/ 0 h 1461229"/>
                  <a:gd name="connsiteX1" fmla="*/ 599080 w 1308327"/>
                  <a:gd name="connsiteY1" fmla="*/ 564762 h 1461229"/>
                  <a:gd name="connsiteX2" fmla="*/ 1077508 w 1308327"/>
                  <a:gd name="connsiteY2" fmla="*/ 744279 h 1461229"/>
                  <a:gd name="connsiteX3" fmla="*/ 1268894 w 1308327"/>
                  <a:gd name="connsiteY3" fmla="*/ 1148317 h 1461229"/>
                  <a:gd name="connsiteX4" fmla="*/ 1013712 w 1308327"/>
                  <a:gd name="connsiteY4" fmla="*/ 1424763 h 1461229"/>
                  <a:gd name="connsiteX5" fmla="*/ 397024 w 1308327"/>
                  <a:gd name="connsiteY5" fmla="*/ 1318438 h 1461229"/>
                  <a:gd name="connsiteX6" fmla="*/ 88680 w 1308327"/>
                  <a:gd name="connsiteY6" fmla="*/ 978196 h 1461229"/>
                  <a:gd name="connsiteX7" fmla="*/ 248168 w 1308327"/>
                  <a:gd name="connsiteY7" fmla="*/ 1031359 h 1461229"/>
                  <a:gd name="connsiteX8" fmla="*/ 67415 w 1308327"/>
                  <a:gd name="connsiteY8" fmla="*/ 489098 h 1461229"/>
                  <a:gd name="connsiteX9" fmla="*/ 269433 w 1308327"/>
                  <a:gd name="connsiteY9" fmla="*/ 669852 h 1461229"/>
                  <a:gd name="connsiteX10" fmla="*/ 216270 w 1308327"/>
                  <a:gd name="connsiteY10" fmla="*/ 0 h 1461229"/>
                  <a:gd name="connsiteX0" fmla="*/ 216270 w 1308327"/>
                  <a:gd name="connsiteY0" fmla="*/ 0 h 1461229"/>
                  <a:gd name="connsiteX1" fmla="*/ 599080 w 1308327"/>
                  <a:gd name="connsiteY1" fmla="*/ 564762 h 1461229"/>
                  <a:gd name="connsiteX2" fmla="*/ 1077508 w 1308327"/>
                  <a:gd name="connsiteY2" fmla="*/ 744279 h 1461229"/>
                  <a:gd name="connsiteX3" fmla="*/ 1268894 w 1308327"/>
                  <a:gd name="connsiteY3" fmla="*/ 1148317 h 1461229"/>
                  <a:gd name="connsiteX4" fmla="*/ 1013712 w 1308327"/>
                  <a:gd name="connsiteY4" fmla="*/ 1424763 h 1461229"/>
                  <a:gd name="connsiteX5" fmla="*/ 397024 w 1308327"/>
                  <a:gd name="connsiteY5" fmla="*/ 1318438 h 1461229"/>
                  <a:gd name="connsiteX6" fmla="*/ 88680 w 1308327"/>
                  <a:gd name="connsiteY6" fmla="*/ 978196 h 1461229"/>
                  <a:gd name="connsiteX7" fmla="*/ 248168 w 1308327"/>
                  <a:gd name="connsiteY7" fmla="*/ 1031359 h 1461229"/>
                  <a:gd name="connsiteX8" fmla="*/ 67415 w 1308327"/>
                  <a:gd name="connsiteY8" fmla="*/ 489098 h 1461229"/>
                  <a:gd name="connsiteX9" fmla="*/ 269433 w 1308327"/>
                  <a:gd name="connsiteY9" fmla="*/ 669852 h 1461229"/>
                  <a:gd name="connsiteX10" fmla="*/ 216270 w 1308327"/>
                  <a:gd name="connsiteY10" fmla="*/ 0 h 1461229"/>
                  <a:gd name="connsiteX0" fmla="*/ 216270 w 1406649"/>
                  <a:gd name="connsiteY0" fmla="*/ 0 h 1470720"/>
                  <a:gd name="connsiteX1" fmla="*/ 599080 w 1406649"/>
                  <a:gd name="connsiteY1" fmla="*/ 564762 h 1470720"/>
                  <a:gd name="connsiteX2" fmla="*/ 1077508 w 1406649"/>
                  <a:gd name="connsiteY2" fmla="*/ 744279 h 1470720"/>
                  <a:gd name="connsiteX3" fmla="*/ 1268894 w 1406649"/>
                  <a:gd name="connsiteY3" fmla="*/ 1148317 h 1470720"/>
                  <a:gd name="connsiteX4" fmla="*/ 1013712 w 1406649"/>
                  <a:gd name="connsiteY4" fmla="*/ 1424763 h 1470720"/>
                  <a:gd name="connsiteX5" fmla="*/ 397024 w 1406649"/>
                  <a:gd name="connsiteY5" fmla="*/ 1318438 h 1470720"/>
                  <a:gd name="connsiteX6" fmla="*/ 88680 w 1406649"/>
                  <a:gd name="connsiteY6" fmla="*/ 978196 h 1470720"/>
                  <a:gd name="connsiteX7" fmla="*/ 248168 w 1406649"/>
                  <a:gd name="connsiteY7" fmla="*/ 1031359 h 1470720"/>
                  <a:gd name="connsiteX8" fmla="*/ 67415 w 1406649"/>
                  <a:gd name="connsiteY8" fmla="*/ 489098 h 1470720"/>
                  <a:gd name="connsiteX9" fmla="*/ 269433 w 1406649"/>
                  <a:gd name="connsiteY9" fmla="*/ 669852 h 1470720"/>
                  <a:gd name="connsiteX10" fmla="*/ 216270 w 1406649"/>
                  <a:gd name="connsiteY10" fmla="*/ 0 h 1470720"/>
                  <a:gd name="connsiteX0" fmla="*/ 216270 w 1406649"/>
                  <a:gd name="connsiteY0" fmla="*/ 0 h 1498284"/>
                  <a:gd name="connsiteX1" fmla="*/ 599080 w 1406649"/>
                  <a:gd name="connsiteY1" fmla="*/ 564762 h 1498284"/>
                  <a:gd name="connsiteX2" fmla="*/ 1077508 w 1406649"/>
                  <a:gd name="connsiteY2" fmla="*/ 744279 h 1498284"/>
                  <a:gd name="connsiteX3" fmla="*/ 1268894 w 1406649"/>
                  <a:gd name="connsiteY3" fmla="*/ 1148317 h 1498284"/>
                  <a:gd name="connsiteX4" fmla="*/ 1013712 w 1406649"/>
                  <a:gd name="connsiteY4" fmla="*/ 1424763 h 1498284"/>
                  <a:gd name="connsiteX5" fmla="*/ 397024 w 1406649"/>
                  <a:gd name="connsiteY5" fmla="*/ 1318438 h 1498284"/>
                  <a:gd name="connsiteX6" fmla="*/ 88680 w 1406649"/>
                  <a:gd name="connsiteY6" fmla="*/ 978196 h 1498284"/>
                  <a:gd name="connsiteX7" fmla="*/ 248168 w 1406649"/>
                  <a:gd name="connsiteY7" fmla="*/ 1031359 h 1498284"/>
                  <a:gd name="connsiteX8" fmla="*/ 67415 w 1406649"/>
                  <a:gd name="connsiteY8" fmla="*/ 489098 h 1498284"/>
                  <a:gd name="connsiteX9" fmla="*/ 269433 w 1406649"/>
                  <a:gd name="connsiteY9" fmla="*/ 669852 h 1498284"/>
                  <a:gd name="connsiteX10" fmla="*/ 216270 w 1406649"/>
                  <a:gd name="connsiteY10" fmla="*/ 0 h 1498284"/>
                  <a:gd name="connsiteX0" fmla="*/ 216270 w 1406649"/>
                  <a:gd name="connsiteY0" fmla="*/ 0 h 1498284"/>
                  <a:gd name="connsiteX1" fmla="*/ 599080 w 1406649"/>
                  <a:gd name="connsiteY1" fmla="*/ 564762 h 1498284"/>
                  <a:gd name="connsiteX2" fmla="*/ 1077508 w 1406649"/>
                  <a:gd name="connsiteY2" fmla="*/ 744279 h 1498284"/>
                  <a:gd name="connsiteX3" fmla="*/ 1268894 w 1406649"/>
                  <a:gd name="connsiteY3" fmla="*/ 1148317 h 1498284"/>
                  <a:gd name="connsiteX4" fmla="*/ 1013712 w 1406649"/>
                  <a:gd name="connsiteY4" fmla="*/ 1424763 h 1498284"/>
                  <a:gd name="connsiteX5" fmla="*/ 397024 w 1406649"/>
                  <a:gd name="connsiteY5" fmla="*/ 1318438 h 1498284"/>
                  <a:gd name="connsiteX6" fmla="*/ 88680 w 1406649"/>
                  <a:gd name="connsiteY6" fmla="*/ 978196 h 1498284"/>
                  <a:gd name="connsiteX7" fmla="*/ 248168 w 1406649"/>
                  <a:gd name="connsiteY7" fmla="*/ 1031359 h 1498284"/>
                  <a:gd name="connsiteX8" fmla="*/ 67415 w 1406649"/>
                  <a:gd name="connsiteY8" fmla="*/ 489098 h 1498284"/>
                  <a:gd name="connsiteX9" fmla="*/ 269433 w 1406649"/>
                  <a:gd name="connsiteY9" fmla="*/ 669852 h 1498284"/>
                  <a:gd name="connsiteX10" fmla="*/ 216270 w 1406649"/>
                  <a:gd name="connsiteY10" fmla="*/ 0 h 1498284"/>
                  <a:gd name="connsiteX0" fmla="*/ 216270 w 1406649"/>
                  <a:gd name="connsiteY0" fmla="*/ 0 h 1476145"/>
                  <a:gd name="connsiteX1" fmla="*/ 599080 w 1406649"/>
                  <a:gd name="connsiteY1" fmla="*/ 564762 h 1476145"/>
                  <a:gd name="connsiteX2" fmla="*/ 1077508 w 1406649"/>
                  <a:gd name="connsiteY2" fmla="*/ 744279 h 1476145"/>
                  <a:gd name="connsiteX3" fmla="*/ 1268894 w 1406649"/>
                  <a:gd name="connsiteY3" fmla="*/ 1148317 h 1476145"/>
                  <a:gd name="connsiteX4" fmla="*/ 1013712 w 1406649"/>
                  <a:gd name="connsiteY4" fmla="*/ 1424763 h 1476145"/>
                  <a:gd name="connsiteX5" fmla="*/ 397024 w 1406649"/>
                  <a:gd name="connsiteY5" fmla="*/ 1318438 h 1476145"/>
                  <a:gd name="connsiteX6" fmla="*/ 88680 w 1406649"/>
                  <a:gd name="connsiteY6" fmla="*/ 978196 h 1476145"/>
                  <a:gd name="connsiteX7" fmla="*/ 248168 w 1406649"/>
                  <a:gd name="connsiteY7" fmla="*/ 1031359 h 1476145"/>
                  <a:gd name="connsiteX8" fmla="*/ 67415 w 1406649"/>
                  <a:gd name="connsiteY8" fmla="*/ 489098 h 1476145"/>
                  <a:gd name="connsiteX9" fmla="*/ 269433 w 1406649"/>
                  <a:gd name="connsiteY9" fmla="*/ 669852 h 1476145"/>
                  <a:gd name="connsiteX10" fmla="*/ 216270 w 1406649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76145"/>
                  <a:gd name="connsiteX1" fmla="*/ 599080 w 1308327"/>
                  <a:gd name="connsiteY1" fmla="*/ 564762 h 1476145"/>
                  <a:gd name="connsiteX2" fmla="*/ 1077508 w 1308327"/>
                  <a:gd name="connsiteY2" fmla="*/ 744279 h 1476145"/>
                  <a:gd name="connsiteX3" fmla="*/ 1268894 w 1308327"/>
                  <a:gd name="connsiteY3" fmla="*/ 1148317 h 1476145"/>
                  <a:gd name="connsiteX4" fmla="*/ 1013712 w 1308327"/>
                  <a:gd name="connsiteY4" fmla="*/ 1424763 h 1476145"/>
                  <a:gd name="connsiteX5" fmla="*/ 397024 w 1308327"/>
                  <a:gd name="connsiteY5" fmla="*/ 1318438 h 1476145"/>
                  <a:gd name="connsiteX6" fmla="*/ 88680 w 1308327"/>
                  <a:gd name="connsiteY6" fmla="*/ 978196 h 1476145"/>
                  <a:gd name="connsiteX7" fmla="*/ 248168 w 1308327"/>
                  <a:gd name="connsiteY7" fmla="*/ 1031359 h 1476145"/>
                  <a:gd name="connsiteX8" fmla="*/ 67415 w 1308327"/>
                  <a:gd name="connsiteY8" fmla="*/ 489098 h 1476145"/>
                  <a:gd name="connsiteX9" fmla="*/ 269433 w 1308327"/>
                  <a:gd name="connsiteY9" fmla="*/ 669852 h 1476145"/>
                  <a:gd name="connsiteX10" fmla="*/ 216270 w 1308327"/>
                  <a:gd name="connsiteY10" fmla="*/ 0 h 1476145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23185"/>
                  <a:gd name="connsiteY0" fmla="*/ 0 h 1488512"/>
                  <a:gd name="connsiteX1" fmla="*/ 599080 w 1323185"/>
                  <a:gd name="connsiteY1" fmla="*/ 564762 h 1488512"/>
                  <a:gd name="connsiteX2" fmla="*/ 1077508 w 1323185"/>
                  <a:gd name="connsiteY2" fmla="*/ 744279 h 1488512"/>
                  <a:gd name="connsiteX3" fmla="*/ 1268894 w 1323185"/>
                  <a:gd name="connsiteY3" fmla="*/ 1148317 h 1488512"/>
                  <a:gd name="connsiteX4" fmla="*/ 1013712 w 1323185"/>
                  <a:gd name="connsiteY4" fmla="*/ 1424763 h 1488512"/>
                  <a:gd name="connsiteX5" fmla="*/ 397024 w 1323185"/>
                  <a:gd name="connsiteY5" fmla="*/ 1318438 h 1488512"/>
                  <a:gd name="connsiteX6" fmla="*/ 88680 w 1323185"/>
                  <a:gd name="connsiteY6" fmla="*/ 978196 h 1488512"/>
                  <a:gd name="connsiteX7" fmla="*/ 248168 w 1323185"/>
                  <a:gd name="connsiteY7" fmla="*/ 1031359 h 1488512"/>
                  <a:gd name="connsiteX8" fmla="*/ 67415 w 1323185"/>
                  <a:gd name="connsiteY8" fmla="*/ 489098 h 1488512"/>
                  <a:gd name="connsiteX9" fmla="*/ 269433 w 1323185"/>
                  <a:gd name="connsiteY9" fmla="*/ 669852 h 1488512"/>
                  <a:gd name="connsiteX10" fmla="*/ 216270 w 1323185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0 h 1488512"/>
                  <a:gd name="connsiteX1" fmla="*/ 599080 w 1308327"/>
                  <a:gd name="connsiteY1" fmla="*/ 564762 h 1488512"/>
                  <a:gd name="connsiteX2" fmla="*/ 1077508 w 1308327"/>
                  <a:gd name="connsiteY2" fmla="*/ 744279 h 1488512"/>
                  <a:gd name="connsiteX3" fmla="*/ 1268894 w 1308327"/>
                  <a:gd name="connsiteY3" fmla="*/ 1148317 h 1488512"/>
                  <a:gd name="connsiteX4" fmla="*/ 1013712 w 1308327"/>
                  <a:gd name="connsiteY4" fmla="*/ 1424763 h 1488512"/>
                  <a:gd name="connsiteX5" fmla="*/ 397024 w 1308327"/>
                  <a:gd name="connsiteY5" fmla="*/ 1318438 h 1488512"/>
                  <a:gd name="connsiteX6" fmla="*/ 88680 w 1308327"/>
                  <a:gd name="connsiteY6" fmla="*/ 978196 h 1488512"/>
                  <a:gd name="connsiteX7" fmla="*/ 248168 w 1308327"/>
                  <a:gd name="connsiteY7" fmla="*/ 1031359 h 1488512"/>
                  <a:gd name="connsiteX8" fmla="*/ 67415 w 1308327"/>
                  <a:gd name="connsiteY8" fmla="*/ 489098 h 1488512"/>
                  <a:gd name="connsiteX9" fmla="*/ 269433 w 1308327"/>
                  <a:gd name="connsiteY9" fmla="*/ 669852 h 1488512"/>
                  <a:gd name="connsiteX10" fmla="*/ 216270 w 1308327"/>
                  <a:gd name="connsiteY10" fmla="*/ 0 h 1488512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269433 w 1308327"/>
                  <a:gd name="connsiteY9" fmla="*/ 772161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311048 w 1308327"/>
                  <a:gd name="connsiteY9" fmla="*/ 811087 h 1590821"/>
                  <a:gd name="connsiteX10" fmla="*/ 216270 w 1308327"/>
                  <a:gd name="connsiteY10" fmla="*/ 102309 h 1590821"/>
                  <a:gd name="connsiteX0" fmla="*/ 216270 w 1308327"/>
                  <a:gd name="connsiteY0" fmla="*/ 102309 h 1590821"/>
                  <a:gd name="connsiteX1" fmla="*/ 599080 w 1308327"/>
                  <a:gd name="connsiteY1" fmla="*/ 667071 h 1590821"/>
                  <a:gd name="connsiteX2" fmla="*/ 1077508 w 1308327"/>
                  <a:gd name="connsiteY2" fmla="*/ 846588 h 1590821"/>
                  <a:gd name="connsiteX3" fmla="*/ 1268894 w 1308327"/>
                  <a:gd name="connsiteY3" fmla="*/ 1250626 h 1590821"/>
                  <a:gd name="connsiteX4" fmla="*/ 1013712 w 1308327"/>
                  <a:gd name="connsiteY4" fmla="*/ 1527072 h 1590821"/>
                  <a:gd name="connsiteX5" fmla="*/ 397024 w 1308327"/>
                  <a:gd name="connsiteY5" fmla="*/ 1420747 h 1590821"/>
                  <a:gd name="connsiteX6" fmla="*/ 88680 w 1308327"/>
                  <a:gd name="connsiteY6" fmla="*/ 1080505 h 1590821"/>
                  <a:gd name="connsiteX7" fmla="*/ 248168 w 1308327"/>
                  <a:gd name="connsiteY7" fmla="*/ 1133668 h 1590821"/>
                  <a:gd name="connsiteX8" fmla="*/ 67415 w 1308327"/>
                  <a:gd name="connsiteY8" fmla="*/ 591407 h 1590821"/>
                  <a:gd name="connsiteX9" fmla="*/ 311048 w 1308327"/>
                  <a:gd name="connsiteY9" fmla="*/ 811087 h 1590821"/>
                  <a:gd name="connsiteX10" fmla="*/ 216270 w 1308327"/>
                  <a:gd name="connsiteY10" fmla="*/ 102309 h 1590821"/>
                  <a:gd name="connsiteX0" fmla="*/ 155020 w 1247077"/>
                  <a:gd name="connsiteY0" fmla="*/ 102309 h 1590821"/>
                  <a:gd name="connsiteX1" fmla="*/ 537830 w 1247077"/>
                  <a:gd name="connsiteY1" fmla="*/ 667071 h 1590821"/>
                  <a:gd name="connsiteX2" fmla="*/ 1016258 w 1247077"/>
                  <a:gd name="connsiteY2" fmla="*/ 846588 h 1590821"/>
                  <a:gd name="connsiteX3" fmla="*/ 1207644 w 1247077"/>
                  <a:gd name="connsiteY3" fmla="*/ 1250626 h 1590821"/>
                  <a:gd name="connsiteX4" fmla="*/ 952462 w 1247077"/>
                  <a:gd name="connsiteY4" fmla="*/ 1527072 h 1590821"/>
                  <a:gd name="connsiteX5" fmla="*/ 335774 w 1247077"/>
                  <a:gd name="connsiteY5" fmla="*/ 1420747 h 1590821"/>
                  <a:gd name="connsiteX6" fmla="*/ 27430 w 1247077"/>
                  <a:gd name="connsiteY6" fmla="*/ 1080505 h 1590821"/>
                  <a:gd name="connsiteX7" fmla="*/ 186918 w 1247077"/>
                  <a:gd name="connsiteY7" fmla="*/ 1133668 h 1590821"/>
                  <a:gd name="connsiteX8" fmla="*/ 6165 w 1247077"/>
                  <a:gd name="connsiteY8" fmla="*/ 591407 h 1590821"/>
                  <a:gd name="connsiteX9" fmla="*/ 249798 w 1247077"/>
                  <a:gd name="connsiteY9" fmla="*/ 811087 h 1590821"/>
                  <a:gd name="connsiteX10" fmla="*/ 155020 w 1247077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155020 w 1247077"/>
                  <a:gd name="connsiteY0" fmla="*/ 102309 h 1590821"/>
                  <a:gd name="connsiteX1" fmla="*/ 537830 w 1247077"/>
                  <a:gd name="connsiteY1" fmla="*/ 667071 h 1590821"/>
                  <a:gd name="connsiteX2" fmla="*/ 1016258 w 1247077"/>
                  <a:gd name="connsiteY2" fmla="*/ 846588 h 1590821"/>
                  <a:gd name="connsiteX3" fmla="*/ 1207644 w 1247077"/>
                  <a:gd name="connsiteY3" fmla="*/ 1250626 h 1590821"/>
                  <a:gd name="connsiteX4" fmla="*/ 952462 w 1247077"/>
                  <a:gd name="connsiteY4" fmla="*/ 1527072 h 1590821"/>
                  <a:gd name="connsiteX5" fmla="*/ 335774 w 1247077"/>
                  <a:gd name="connsiteY5" fmla="*/ 1420747 h 1590821"/>
                  <a:gd name="connsiteX6" fmla="*/ 33774 w 1247077"/>
                  <a:gd name="connsiteY6" fmla="*/ 1027111 h 1590821"/>
                  <a:gd name="connsiteX7" fmla="*/ 186918 w 1247077"/>
                  <a:gd name="connsiteY7" fmla="*/ 1133668 h 1590821"/>
                  <a:gd name="connsiteX8" fmla="*/ 6165 w 1247077"/>
                  <a:gd name="connsiteY8" fmla="*/ 591407 h 1590821"/>
                  <a:gd name="connsiteX9" fmla="*/ 249798 w 1247077"/>
                  <a:gd name="connsiteY9" fmla="*/ 811087 h 1590821"/>
                  <a:gd name="connsiteX10" fmla="*/ 155020 w 1247077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201655 w 1293712"/>
                  <a:gd name="connsiteY0" fmla="*/ 102309 h 1590821"/>
                  <a:gd name="connsiteX1" fmla="*/ 584465 w 1293712"/>
                  <a:gd name="connsiteY1" fmla="*/ 667071 h 1590821"/>
                  <a:gd name="connsiteX2" fmla="*/ 1062893 w 1293712"/>
                  <a:gd name="connsiteY2" fmla="*/ 846588 h 1590821"/>
                  <a:gd name="connsiteX3" fmla="*/ 1254279 w 1293712"/>
                  <a:gd name="connsiteY3" fmla="*/ 1250626 h 1590821"/>
                  <a:gd name="connsiteX4" fmla="*/ 999097 w 1293712"/>
                  <a:gd name="connsiteY4" fmla="*/ 1527072 h 1590821"/>
                  <a:gd name="connsiteX5" fmla="*/ 382409 w 1293712"/>
                  <a:gd name="connsiteY5" fmla="*/ 1420747 h 1590821"/>
                  <a:gd name="connsiteX6" fmla="*/ 8401 w 1293712"/>
                  <a:gd name="connsiteY6" fmla="*/ 1027111 h 1590821"/>
                  <a:gd name="connsiteX7" fmla="*/ 233553 w 1293712"/>
                  <a:gd name="connsiteY7" fmla="*/ 1133668 h 1590821"/>
                  <a:gd name="connsiteX8" fmla="*/ 52800 w 1293712"/>
                  <a:gd name="connsiteY8" fmla="*/ 591407 h 1590821"/>
                  <a:gd name="connsiteX9" fmla="*/ 296433 w 1293712"/>
                  <a:gd name="connsiteY9" fmla="*/ 811087 h 1590821"/>
                  <a:gd name="connsiteX10" fmla="*/ 201655 w 1293712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88032 w 1285311"/>
                  <a:gd name="connsiteY9" fmla="*/ 811087 h 1590821"/>
                  <a:gd name="connsiteX10" fmla="*/ 193254 w 1285311"/>
                  <a:gd name="connsiteY10" fmla="*/ 102309 h 1590821"/>
                  <a:gd name="connsiteX0" fmla="*/ 193254 w 1285311"/>
                  <a:gd name="connsiteY0" fmla="*/ 102309 h 1590821"/>
                  <a:gd name="connsiteX1" fmla="*/ 576064 w 1285311"/>
                  <a:gd name="connsiteY1" fmla="*/ 667071 h 1590821"/>
                  <a:gd name="connsiteX2" fmla="*/ 1054492 w 1285311"/>
                  <a:gd name="connsiteY2" fmla="*/ 846588 h 1590821"/>
                  <a:gd name="connsiteX3" fmla="*/ 1245878 w 1285311"/>
                  <a:gd name="connsiteY3" fmla="*/ 1250626 h 1590821"/>
                  <a:gd name="connsiteX4" fmla="*/ 990696 w 1285311"/>
                  <a:gd name="connsiteY4" fmla="*/ 1527072 h 1590821"/>
                  <a:gd name="connsiteX5" fmla="*/ 374008 w 1285311"/>
                  <a:gd name="connsiteY5" fmla="*/ 1420747 h 1590821"/>
                  <a:gd name="connsiteX6" fmla="*/ 0 w 1285311"/>
                  <a:gd name="connsiteY6" fmla="*/ 1027111 h 1590821"/>
                  <a:gd name="connsiteX7" fmla="*/ 225152 w 1285311"/>
                  <a:gd name="connsiteY7" fmla="*/ 1133668 h 1590821"/>
                  <a:gd name="connsiteX8" fmla="*/ 44399 w 1285311"/>
                  <a:gd name="connsiteY8" fmla="*/ 591407 h 1590821"/>
                  <a:gd name="connsiteX9" fmla="*/ 216024 w 1285311"/>
                  <a:gd name="connsiteY9" fmla="*/ 739079 h 1590821"/>
                  <a:gd name="connsiteX10" fmla="*/ 193254 w 1285311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027111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027111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171127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199419 w 1291476"/>
                  <a:gd name="connsiteY0" fmla="*/ 102309 h 1590821"/>
                  <a:gd name="connsiteX1" fmla="*/ 582229 w 1291476"/>
                  <a:gd name="connsiteY1" fmla="*/ 667071 h 1590821"/>
                  <a:gd name="connsiteX2" fmla="*/ 1060657 w 1291476"/>
                  <a:gd name="connsiteY2" fmla="*/ 846588 h 1590821"/>
                  <a:gd name="connsiteX3" fmla="*/ 1252043 w 1291476"/>
                  <a:gd name="connsiteY3" fmla="*/ 1250626 h 1590821"/>
                  <a:gd name="connsiteX4" fmla="*/ 996861 w 1291476"/>
                  <a:gd name="connsiteY4" fmla="*/ 1527072 h 1590821"/>
                  <a:gd name="connsiteX5" fmla="*/ 380173 w 1291476"/>
                  <a:gd name="connsiteY5" fmla="*/ 1420747 h 1590821"/>
                  <a:gd name="connsiteX6" fmla="*/ 6165 w 1291476"/>
                  <a:gd name="connsiteY6" fmla="*/ 1171127 h 1590821"/>
                  <a:gd name="connsiteX7" fmla="*/ 231317 w 1291476"/>
                  <a:gd name="connsiteY7" fmla="*/ 1133668 h 1590821"/>
                  <a:gd name="connsiteX8" fmla="*/ 6165 w 1291476"/>
                  <a:gd name="connsiteY8" fmla="*/ 667071 h 1590821"/>
                  <a:gd name="connsiteX9" fmla="*/ 222189 w 1291476"/>
                  <a:gd name="connsiteY9" fmla="*/ 739079 h 1590821"/>
                  <a:gd name="connsiteX10" fmla="*/ 199419 w 1291476"/>
                  <a:gd name="connsiteY10" fmla="*/ 102309 h 1590821"/>
                  <a:gd name="connsiteX0" fmla="*/ 251633 w 1343690"/>
                  <a:gd name="connsiteY0" fmla="*/ 102309 h 1590821"/>
                  <a:gd name="connsiteX1" fmla="*/ 634443 w 1343690"/>
                  <a:gd name="connsiteY1" fmla="*/ 667071 h 1590821"/>
                  <a:gd name="connsiteX2" fmla="*/ 1112871 w 1343690"/>
                  <a:gd name="connsiteY2" fmla="*/ 846588 h 1590821"/>
                  <a:gd name="connsiteX3" fmla="*/ 1304257 w 1343690"/>
                  <a:gd name="connsiteY3" fmla="*/ 1250626 h 1590821"/>
                  <a:gd name="connsiteX4" fmla="*/ 1049075 w 1343690"/>
                  <a:gd name="connsiteY4" fmla="*/ 1527072 h 1590821"/>
                  <a:gd name="connsiteX5" fmla="*/ 432387 w 1343690"/>
                  <a:gd name="connsiteY5" fmla="*/ 1420747 h 1590821"/>
                  <a:gd name="connsiteX6" fmla="*/ 58379 w 1343690"/>
                  <a:gd name="connsiteY6" fmla="*/ 1171127 h 1590821"/>
                  <a:gd name="connsiteX7" fmla="*/ 283531 w 1343690"/>
                  <a:gd name="connsiteY7" fmla="*/ 1133668 h 1590821"/>
                  <a:gd name="connsiteX8" fmla="*/ 58379 w 1343690"/>
                  <a:gd name="connsiteY8" fmla="*/ 667071 h 1590821"/>
                  <a:gd name="connsiteX9" fmla="*/ 274403 w 1343690"/>
                  <a:gd name="connsiteY9" fmla="*/ 739079 h 1590821"/>
                  <a:gd name="connsiteX10" fmla="*/ 251633 w 1343690"/>
                  <a:gd name="connsiteY10" fmla="*/ 102309 h 1590821"/>
                  <a:gd name="connsiteX0" fmla="*/ 251633 w 1343690"/>
                  <a:gd name="connsiteY0" fmla="*/ 102309 h 1568682"/>
                  <a:gd name="connsiteX1" fmla="*/ 634443 w 1343690"/>
                  <a:gd name="connsiteY1" fmla="*/ 667071 h 1568682"/>
                  <a:gd name="connsiteX2" fmla="*/ 1112871 w 1343690"/>
                  <a:gd name="connsiteY2" fmla="*/ 846588 h 1568682"/>
                  <a:gd name="connsiteX3" fmla="*/ 1304257 w 1343690"/>
                  <a:gd name="connsiteY3" fmla="*/ 1250626 h 1568682"/>
                  <a:gd name="connsiteX4" fmla="*/ 1049075 w 1343690"/>
                  <a:gd name="connsiteY4" fmla="*/ 1527072 h 1568682"/>
                  <a:gd name="connsiteX5" fmla="*/ 432387 w 1343690"/>
                  <a:gd name="connsiteY5" fmla="*/ 1420747 h 1568682"/>
                  <a:gd name="connsiteX6" fmla="*/ 58379 w 1343690"/>
                  <a:gd name="connsiteY6" fmla="*/ 1171127 h 1568682"/>
                  <a:gd name="connsiteX7" fmla="*/ 283531 w 1343690"/>
                  <a:gd name="connsiteY7" fmla="*/ 1133668 h 1568682"/>
                  <a:gd name="connsiteX8" fmla="*/ 58379 w 1343690"/>
                  <a:gd name="connsiteY8" fmla="*/ 667071 h 1568682"/>
                  <a:gd name="connsiteX9" fmla="*/ 274403 w 1343690"/>
                  <a:gd name="connsiteY9" fmla="*/ 739079 h 1568682"/>
                  <a:gd name="connsiteX10" fmla="*/ 251633 w 1343690"/>
                  <a:gd name="connsiteY10" fmla="*/ 102309 h 1568682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667071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171127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51633 w 1343690"/>
                  <a:gd name="connsiteY0" fmla="*/ 102309 h 1566597"/>
                  <a:gd name="connsiteX1" fmla="*/ 634443 w 1343690"/>
                  <a:gd name="connsiteY1" fmla="*/ 667071 h 1566597"/>
                  <a:gd name="connsiteX2" fmla="*/ 1112871 w 1343690"/>
                  <a:gd name="connsiteY2" fmla="*/ 846588 h 1566597"/>
                  <a:gd name="connsiteX3" fmla="*/ 1304257 w 1343690"/>
                  <a:gd name="connsiteY3" fmla="*/ 1250626 h 1566597"/>
                  <a:gd name="connsiteX4" fmla="*/ 1049075 w 1343690"/>
                  <a:gd name="connsiteY4" fmla="*/ 1527072 h 1566597"/>
                  <a:gd name="connsiteX5" fmla="*/ 432387 w 1343690"/>
                  <a:gd name="connsiteY5" fmla="*/ 1420747 h 1566597"/>
                  <a:gd name="connsiteX6" fmla="*/ 58379 w 1343690"/>
                  <a:gd name="connsiteY6" fmla="*/ 1099120 h 1566597"/>
                  <a:gd name="connsiteX7" fmla="*/ 283531 w 1343690"/>
                  <a:gd name="connsiteY7" fmla="*/ 1133668 h 1566597"/>
                  <a:gd name="connsiteX8" fmla="*/ 58379 w 1343690"/>
                  <a:gd name="connsiteY8" fmla="*/ 595064 h 1566597"/>
                  <a:gd name="connsiteX9" fmla="*/ 274403 w 1343690"/>
                  <a:gd name="connsiteY9" fmla="*/ 739079 h 1566597"/>
                  <a:gd name="connsiteX10" fmla="*/ 251633 w 1343690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22575"/>
                  <a:gd name="connsiteY0" fmla="*/ 102309 h 1566597"/>
                  <a:gd name="connsiteX1" fmla="*/ 613328 w 1322575"/>
                  <a:gd name="connsiteY1" fmla="*/ 667071 h 1566597"/>
                  <a:gd name="connsiteX2" fmla="*/ 1091756 w 1322575"/>
                  <a:gd name="connsiteY2" fmla="*/ 846588 h 1566597"/>
                  <a:gd name="connsiteX3" fmla="*/ 1283142 w 1322575"/>
                  <a:gd name="connsiteY3" fmla="*/ 1250626 h 1566597"/>
                  <a:gd name="connsiteX4" fmla="*/ 1027960 w 1322575"/>
                  <a:gd name="connsiteY4" fmla="*/ 1527072 h 1566597"/>
                  <a:gd name="connsiteX5" fmla="*/ 411272 w 1322575"/>
                  <a:gd name="connsiteY5" fmla="*/ 1420747 h 1566597"/>
                  <a:gd name="connsiteX6" fmla="*/ 37264 w 1322575"/>
                  <a:gd name="connsiteY6" fmla="*/ 1099120 h 1566597"/>
                  <a:gd name="connsiteX7" fmla="*/ 262416 w 1322575"/>
                  <a:gd name="connsiteY7" fmla="*/ 1133668 h 1566597"/>
                  <a:gd name="connsiteX8" fmla="*/ 37264 w 1322575"/>
                  <a:gd name="connsiteY8" fmla="*/ 595064 h 1566597"/>
                  <a:gd name="connsiteX9" fmla="*/ 253288 w 1322575"/>
                  <a:gd name="connsiteY9" fmla="*/ 739079 h 1566597"/>
                  <a:gd name="connsiteX10" fmla="*/ 230518 w 1322575"/>
                  <a:gd name="connsiteY10" fmla="*/ 102309 h 1566597"/>
                  <a:gd name="connsiteX0" fmla="*/ 230518 w 1372841"/>
                  <a:gd name="connsiteY0" fmla="*/ 102309 h 1566597"/>
                  <a:gd name="connsiteX1" fmla="*/ 613328 w 1372841"/>
                  <a:gd name="connsiteY1" fmla="*/ 667071 h 1566597"/>
                  <a:gd name="connsiteX2" fmla="*/ 1091756 w 1372841"/>
                  <a:gd name="connsiteY2" fmla="*/ 846588 h 1566597"/>
                  <a:gd name="connsiteX3" fmla="*/ 1333408 w 1372841"/>
                  <a:gd name="connsiteY3" fmla="*/ 1243136 h 1566597"/>
                  <a:gd name="connsiteX4" fmla="*/ 1027960 w 1372841"/>
                  <a:gd name="connsiteY4" fmla="*/ 1527072 h 1566597"/>
                  <a:gd name="connsiteX5" fmla="*/ 411272 w 1372841"/>
                  <a:gd name="connsiteY5" fmla="*/ 1420747 h 1566597"/>
                  <a:gd name="connsiteX6" fmla="*/ 37264 w 1372841"/>
                  <a:gd name="connsiteY6" fmla="*/ 1099120 h 1566597"/>
                  <a:gd name="connsiteX7" fmla="*/ 262416 w 1372841"/>
                  <a:gd name="connsiteY7" fmla="*/ 1133668 h 1566597"/>
                  <a:gd name="connsiteX8" fmla="*/ 37264 w 1372841"/>
                  <a:gd name="connsiteY8" fmla="*/ 595064 h 1566597"/>
                  <a:gd name="connsiteX9" fmla="*/ 253288 w 1372841"/>
                  <a:gd name="connsiteY9" fmla="*/ 739079 h 1566597"/>
                  <a:gd name="connsiteX10" fmla="*/ 230518 w 1372841"/>
                  <a:gd name="connsiteY10" fmla="*/ 102309 h 1566597"/>
                  <a:gd name="connsiteX0" fmla="*/ 230518 w 1372841"/>
                  <a:gd name="connsiteY0" fmla="*/ 102309 h 1556082"/>
                  <a:gd name="connsiteX1" fmla="*/ 613328 w 1372841"/>
                  <a:gd name="connsiteY1" fmla="*/ 667071 h 1556082"/>
                  <a:gd name="connsiteX2" fmla="*/ 1091756 w 1372841"/>
                  <a:gd name="connsiteY2" fmla="*/ 846588 h 1556082"/>
                  <a:gd name="connsiteX3" fmla="*/ 1333408 w 1372841"/>
                  <a:gd name="connsiteY3" fmla="*/ 1243136 h 1556082"/>
                  <a:gd name="connsiteX4" fmla="*/ 1027960 w 1372841"/>
                  <a:gd name="connsiteY4" fmla="*/ 1527072 h 1556082"/>
                  <a:gd name="connsiteX5" fmla="*/ 411272 w 1372841"/>
                  <a:gd name="connsiteY5" fmla="*/ 1420747 h 1556082"/>
                  <a:gd name="connsiteX6" fmla="*/ 37264 w 1372841"/>
                  <a:gd name="connsiteY6" fmla="*/ 1099120 h 1556082"/>
                  <a:gd name="connsiteX7" fmla="*/ 262416 w 1372841"/>
                  <a:gd name="connsiteY7" fmla="*/ 1133668 h 1556082"/>
                  <a:gd name="connsiteX8" fmla="*/ 37264 w 1372841"/>
                  <a:gd name="connsiteY8" fmla="*/ 595064 h 1556082"/>
                  <a:gd name="connsiteX9" fmla="*/ 253288 w 1372841"/>
                  <a:gd name="connsiteY9" fmla="*/ 739079 h 1556082"/>
                  <a:gd name="connsiteX10" fmla="*/ 230518 w 1372841"/>
                  <a:gd name="connsiteY10" fmla="*/ 102309 h 1556082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091756 w 1372841"/>
                  <a:gd name="connsiteY2" fmla="*/ 846588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262416 w 1372841"/>
                  <a:gd name="connsiteY7" fmla="*/ 1133668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325296 w 1372841"/>
                  <a:gd name="connsiteY7" fmla="*/ 1099121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30518 w 1372841"/>
                  <a:gd name="connsiteY0" fmla="*/ 102309 h 1545261"/>
                  <a:gd name="connsiteX1" fmla="*/ 613328 w 1372841"/>
                  <a:gd name="connsiteY1" fmla="*/ 667071 h 1545261"/>
                  <a:gd name="connsiteX2" fmla="*/ 1117384 w 1372841"/>
                  <a:gd name="connsiteY2" fmla="*/ 811089 h 1545261"/>
                  <a:gd name="connsiteX3" fmla="*/ 1333408 w 1372841"/>
                  <a:gd name="connsiteY3" fmla="*/ 1243136 h 1545261"/>
                  <a:gd name="connsiteX4" fmla="*/ 1027960 w 1372841"/>
                  <a:gd name="connsiteY4" fmla="*/ 1527072 h 1545261"/>
                  <a:gd name="connsiteX5" fmla="*/ 411272 w 1372841"/>
                  <a:gd name="connsiteY5" fmla="*/ 1420747 h 1545261"/>
                  <a:gd name="connsiteX6" fmla="*/ 37264 w 1372841"/>
                  <a:gd name="connsiteY6" fmla="*/ 1099120 h 1545261"/>
                  <a:gd name="connsiteX7" fmla="*/ 325296 w 1372841"/>
                  <a:gd name="connsiteY7" fmla="*/ 1099121 h 1545261"/>
                  <a:gd name="connsiteX8" fmla="*/ 37264 w 1372841"/>
                  <a:gd name="connsiteY8" fmla="*/ 595064 h 1545261"/>
                  <a:gd name="connsiteX9" fmla="*/ 253288 w 1372841"/>
                  <a:gd name="connsiteY9" fmla="*/ 739079 h 1545261"/>
                  <a:gd name="connsiteX10" fmla="*/ 230518 w 1372841"/>
                  <a:gd name="connsiteY10" fmla="*/ 102309 h 1545261"/>
                  <a:gd name="connsiteX0" fmla="*/ 267565 w 1409888"/>
                  <a:gd name="connsiteY0" fmla="*/ 102309 h 1545261"/>
                  <a:gd name="connsiteX1" fmla="*/ 650375 w 1409888"/>
                  <a:gd name="connsiteY1" fmla="*/ 667071 h 1545261"/>
                  <a:gd name="connsiteX2" fmla="*/ 1154431 w 1409888"/>
                  <a:gd name="connsiteY2" fmla="*/ 811089 h 1545261"/>
                  <a:gd name="connsiteX3" fmla="*/ 1370455 w 1409888"/>
                  <a:gd name="connsiteY3" fmla="*/ 1243136 h 1545261"/>
                  <a:gd name="connsiteX4" fmla="*/ 1065007 w 1409888"/>
                  <a:gd name="connsiteY4" fmla="*/ 1527072 h 1545261"/>
                  <a:gd name="connsiteX5" fmla="*/ 448319 w 1409888"/>
                  <a:gd name="connsiteY5" fmla="*/ 1420747 h 1545261"/>
                  <a:gd name="connsiteX6" fmla="*/ 74311 w 1409888"/>
                  <a:gd name="connsiteY6" fmla="*/ 1099120 h 1545261"/>
                  <a:gd name="connsiteX7" fmla="*/ 362343 w 1409888"/>
                  <a:gd name="connsiteY7" fmla="*/ 1099121 h 1545261"/>
                  <a:gd name="connsiteX8" fmla="*/ 74311 w 1409888"/>
                  <a:gd name="connsiteY8" fmla="*/ 595064 h 1545261"/>
                  <a:gd name="connsiteX9" fmla="*/ 290335 w 1409888"/>
                  <a:gd name="connsiteY9" fmla="*/ 739079 h 1545261"/>
                  <a:gd name="connsiteX10" fmla="*/ 267565 w 1409888"/>
                  <a:gd name="connsiteY10" fmla="*/ 102309 h 1545261"/>
                  <a:gd name="connsiteX0" fmla="*/ 287041 w 1429364"/>
                  <a:gd name="connsiteY0" fmla="*/ 102309 h 1545261"/>
                  <a:gd name="connsiteX1" fmla="*/ 669851 w 1429364"/>
                  <a:gd name="connsiteY1" fmla="*/ 667071 h 1545261"/>
                  <a:gd name="connsiteX2" fmla="*/ 1173907 w 1429364"/>
                  <a:gd name="connsiteY2" fmla="*/ 811089 h 1545261"/>
                  <a:gd name="connsiteX3" fmla="*/ 1389931 w 1429364"/>
                  <a:gd name="connsiteY3" fmla="*/ 1243136 h 1545261"/>
                  <a:gd name="connsiteX4" fmla="*/ 1084483 w 1429364"/>
                  <a:gd name="connsiteY4" fmla="*/ 1527072 h 1545261"/>
                  <a:gd name="connsiteX5" fmla="*/ 467795 w 1429364"/>
                  <a:gd name="connsiteY5" fmla="*/ 1420747 h 1545261"/>
                  <a:gd name="connsiteX6" fmla="*/ 93787 w 1429364"/>
                  <a:gd name="connsiteY6" fmla="*/ 1099120 h 1545261"/>
                  <a:gd name="connsiteX7" fmla="*/ 381819 w 1429364"/>
                  <a:gd name="connsiteY7" fmla="*/ 1099121 h 1545261"/>
                  <a:gd name="connsiteX8" fmla="*/ 93787 w 1429364"/>
                  <a:gd name="connsiteY8" fmla="*/ 595064 h 1545261"/>
                  <a:gd name="connsiteX9" fmla="*/ 309811 w 1429364"/>
                  <a:gd name="connsiteY9" fmla="*/ 739079 h 1545261"/>
                  <a:gd name="connsiteX10" fmla="*/ 287041 w 1429364"/>
                  <a:gd name="connsiteY10" fmla="*/ 102309 h 1545261"/>
                  <a:gd name="connsiteX0" fmla="*/ 287041 w 1429364"/>
                  <a:gd name="connsiteY0" fmla="*/ 102309 h 1545261"/>
                  <a:gd name="connsiteX1" fmla="*/ 669851 w 1429364"/>
                  <a:gd name="connsiteY1" fmla="*/ 667071 h 1545261"/>
                  <a:gd name="connsiteX2" fmla="*/ 1173907 w 1429364"/>
                  <a:gd name="connsiteY2" fmla="*/ 811089 h 1545261"/>
                  <a:gd name="connsiteX3" fmla="*/ 1389931 w 1429364"/>
                  <a:gd name="connsiteY3" fmla="*/ 1243136 h 1545261"/>
                  <a:gd name="connsiteX4" fmla="*/ 1084483 w 1429364"/>
                  <a:gd name="connsiteY4" fmla="*/ 1527072 h 1545261"/>
                  <a:gd name="connsiteX5" fmla="*/ 467795 w 1429364"/>
                  <a:gd name="connsiteY5" fmla="*/ 1420747 h 1545261"/>
                  <a:gd name="connsiteX6" fmla="*/ 93787 w 1429364"/>
                  <a:gd name="connsiteY6" fmla="*/ 1099120 h 1545261"/>
                  <a:gd name="connsiteX7" fmla="*/ 381819 w 1429364"/>
                  <a:gd name="connsiteY7" fmla="*/ 1099121 h 1545261"/>
                  <a:gd name="connsiteX8" fmla="*/ 93787 w 1429364"/>
                  <a:gd name="connsiteY8" fmla="*/ 595064 h 1545261"/>
                  <a:gd name="connsiteX9" fmla="*/ 309811 w 1429364"/>
                  <a:gd name="connsiteY9" fmla="*/ 739079 h 1545261"/>
                  <a:gd name="connsiteX10" fmla="*/ 287041 w 1429364"/>
                  <a:gd name="connsiteY10" fmla="*/ 102309 h 1545261"/>
                  <a:gd name="connsiteX0" fmla="*/ 287041 w 1429364"/>
                  <a:gd name="connsiteY0" fmla="*/ 0 h 1442952"/>
                  <a:gd name="connsiteX1" fmla="*/ 669851 w 1429364"/>
                  <a:gd name="connsiteY1" fmla="*/ 564762 h 1442952"/>
                  <a:gd name="connsiteX2" fmla="*/ 1173907 w 1429364"/>
                  <a:gd name="connsiteY2" fmla="*/ 708780 h 1442952"/>
                  <a:gd name="connsiteX3" fmla="*/ 1389931 w 1429364"/>
                  <a:gd name="connsiteY3" fmla="*/ 1140827 h 1442952"/>
                  <a:gd name="connsiteX4" fmla="*/ 1084483 w 1429364"/>
                  <a:gd name="connsiteY4" fmla="*/ 1424763 h 1442952"/>
                  <a:gd name="connsiteX5" fmla="*/ 467795 w 1429364"/>
                  <a:gd name="connsiteY5" fmla="*/ 1318438 h 1442952"/>
                  <a:gd name="connsiteX6" fmla="*/ 93787 w 1429364"/>
                  <a:gd name="connsiteY6" fmla="*/ 996811 h 1442952"/>
                  <a:gd name="connsiteX7" fmla="*/ 381819 w 1429364"/>
                  <a:gd name="connsiteY7" fmla="*/ 996812 h 1442952"/>
                  <a:gd name="connsiteX8" fmla="*/ 93787 w 1429364"/>
                  <a:gd name="connsiteY8" fmla="*/ 492755 h 1442952"/>
                  <a:gd name="connsiteX9" fmla="*/ 309811 w 1429364"/>
                  <a:gd name="connsiteY9" fmla="*/ 636770 h 1442952"/>
                  <a:gd name="connsiteX10" fmla="*/ 287041 w 1429364"/>
                  <a:gd name="connsiteY10" fmla="*/ 0 h 1442952"/>
                  <a:gd name="connsiteX0" fmla="*/ 287041 w 1429364"/>
                  <a:gd name="connsiteY0" fmla="*/ 0 h 1442952"/>
                  <a:gd name="connsiteX1" fmla="*/ 669851 w 1429364"/>
                  <a:gd name="connsiteY1" fmla="*/ 564762 h 1442952"/>
                  <a:gd name="connsiteX2" fmla="*/ 1173907 w 1429364"/>
                  <a:gd name="connsiteY2" fmla="*/ 708780 h 1442952"/>
                  <a:gd name="connsiteX3" fmla="*/ 1389931 w 1429364"/>
                  <a:gd name="connsiteY3" fmla="*/ 1140827 h 1442952"/>
                  <a:gd name="connsiteX4" fmla="*/ 1084483 w 1429364"/>
                  <a:gd name="connsiteY4" fmla="*/ 1424763 h 1442952"/>
                  <a:gd name="connsiteX5" fmla="*/ 467795 w 1429364"/>
                  <a:gd name="connsiteY5" fmla="*/ 1318438 h 1442952"/>
                  <a:gd name="connsiteX6" fmla="*/ 93787 w 1429364"/>
                  <a:gd name="connsiteY6" fmla="*/ 996811 h 1442952"/>
                  <a:gd name="connsiteX7" fmla="*/ 381819 w 1429364"/>
                  <a:gd name="connsiteY7" fmla="*/ 996812 h 1442952"/>
                  <a:gd name="connsiteX8" fmla="*/ 93787 w 1429364"/>
                  <a:gd name="connsiteY8" fmla="*/ 492755 h 1442952"/>
                  <a:gd name="connsiteX9" fmla="*/ 309811 w 1429364"/>
                  <a:gd name="connsiteY9" fmla="*/ 636770 h 1442952"/>
                  <a:gd name="connsiteX10" fmla="*/ 287041 w 1429364"/>
                  <a:gd name="connsiteY10" fmla="*/ 0 h 1442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29364" h="1442952">
                    <a:moveTo>
                      <a:pt x="287041" y="0"/>
                    </a:moveTo>
                    <a:cubicBezTo>
                      <a:pt x="442861" y="79502"/>
                      <a:pt x="498334" y="571826"/>
                      <a:pt x="669851" y="564762"/>
                    </a:cubicBezTo>
                    <a:cubicBezTo>
                      <a:pt x="1030903" y="669475"/>
                      <a:pt x="984756" y="611851"/>
                      <a:pt x="1173907" y="708780"/>
                    </a:cubicBezTo>
                    <a:cubicBezTo>
                      <a:pt x="1330687" y="764897"/>
                      <a:pt x="1428500" y="986750"/>
                      <a:pt x="1389931" y="1140827"/>
                    </a:cubicBezTo>
                    <a:cubicBezTo>
                      <a:pt x="1429364" y="1370581"/>
                      <a:pt x="1136677" y="1442952"/>
                      <a:pt x="1084483" y="1424763"/>
                    </a:cubicBezTo>
                    <a:cubicBezTo>
                      <a:pt x="800153" y="1426005"/>
                      <a:pt x="775705" y="1435608"/>
                      <a:pt x="467795" y="1318438"/>
                    </a:cubicBezTo>
                    <a:cubicBezTo>
                      <a:pt x="224997" y="1138592"/>
                      <a:pt x="228637" y="1158356"/>
                      <a:pt x="93787" y="996811"/>
                    </a:cubicBezTo>
                    <a:cubicBezTo>
                      <a:pt x="0" y="797822"/>
                      <a:pt x="328656" y="979091"/>
                      <a:pt x="381819" y="996812"/>
                    </a:cubicBezTo>
                    <a:cubicBezTo>
                      <a:pt x="321568" y="816058"/>
                      <a:pt x="19476" y="834582"/>
                      <a:pt x="93787" y="492755"/>
                    </a:cubicBezTo>
                    <a:cubicBezTo>
                      <a:pt x="182980" y="411125"/>
                      <a:pt x="165336" y="616220"/>
                      <a:pt x="309811" y="636770"/>
                    </a:cubicBezTo>
                    <a:cubicBezTo>
                      <a:pt x="292090" y="413486"/>
                      <a:pt x="90570" y="65314"/>
                      <a:pt x="287041" y="0"/>
                    </a:cubicBezTo>
                    <a:close/>
                  </a:path>
                </a:pathLst>
              </a:custGeom>
              <a:solidFill>
                <a:srgbClr val="8CC9FC"/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  <p:sp>
            <p:nvSpPr>
              <p:cNvPr id="39" name="フリーフォーム 37"/>
              <p:cNvSpPr>
                <a:spLocks noChangeAspect="1"/>
              </p:cNvSpPr>
              <p:nvPr userDrawn="1"/>
            </p:nvSpPr>
            <p:spPr>
              <a:xfrm>
                <a:off x="3206013" y="1823427"/>
                <a:ext cx="507905" cy="572837"/>
              </a:xfrm>
              <a:custGeom>
                <a:avLst/>
                <a:gdLst>
                  <a:gd name="connsiteX0" fmla="*/ 0 w 380010"/>
                  <a:gd name="connsiteY0" fmla="*/ 0 h 356259"/>
                  <a:gd name="connsiteX1" fmla="*/ 225631 w 380010"/>
                  <a:gd name="connsiteY1" fmla="*/ 356259 h 356259"/>
                  <a:gd name="connsiteX2" fmla="*/ 380010 w 380010"/>
                  <a:gd name="connsiteY2" fmla="*/ 320633 h 356259"/>
                  <a:gd name="connsiteX3" fmla="*/ 308758 w 380010"/>
                  <a:gd name="connsiteY3" fmla="*/ 118753 h 356259"/>
                  <a:gd name="connsiteX4" fmla="*/ 0 w 380010"/>
                  <a:gd name="connsiteY4" fmla="*/ 0 h 356259"/>
                  <a:gd name="connsiteX0" fmla="*/ 53552 w 433562"/>
                  <a:gd name="connsiteY0" fmla="*/ 0 h 356259"/>
                  <a:gd name="connsiteX1" fmla="*/ 279183 w 433562"/>
                  <a:gd name="connsiteY1" fmla="*/ 356259 h 356259"/>
                  <a:gd name="connsiteX2" fmla="*/ 433562 w 433562"/>
                  <a:gd name="connsiteY2" fmla="*/ 320633 h 356259"/>
                  <a:gd name="connsiteX3" fmla="*/ 362310 w 433562"/>
                  <a:gd name="connsiteY3" fmla="*/ 118753 h 356259"/>
                  <a:gd name="connsiteX4" fmla="*/ 53552 w 433562"/>
                  <a:gd name="connsiteY4" fmla="*/ 0 h 356259"/>
                  <a:gd name="connsiteX0" fmla="*/ 53552 w 433562"/>
                  <a:gd name="connsiteY0" fmla="*/ 0 h 356259"/>
                  <a:gd name="connsiteX1" fmla="*/ 279183 w 433562"/>
                  <a:gd name="connsiteY1" fmla="*/ 356259 h 356259"/>
                  <a:gd name="connsiteX2" fmla="*/ 433562 w 433562"/>
                  <a:gd name="connsiteY2" fmla="*/ 320633 h 356259"/>
                  <a:gd name="connsiteX3" fmla="*/ 362310 w 433562"/>
                  <a:gd name="connsiteY3" fmla="*/ 118753 h 356259"/>
                  <a:gd name="connsiteX4" fmla="*/ 53552 w 433562"/>
                  <a:gd name="connsiteY4" fmla="*/ 0 h 356259"/>
                  <a:gd name="connsiteX0" fmla="*/ 53552 w 433562"/>
                  <a:gd name="connsiteY0" fmla="*/ 0 h 356259"/>
                  <a:gd name="connsiteX1" fmla="*/ 279183 w 433562"/>
                  <a:gd name="connsiteY1" fmla="*/ 356259 h 356259"/>
                  <a:gd name="connsiteX2" fmla="*/ 433562 w 433562"/>
                  <a:gd name="connsiteY2" fmla="*/ 320633 h 356259"/>
                  <a:gd name="connsiteX3" fmla="*/ 362310 w 433562"/>
                  <a:gd name="connsiteY3" fmla="*/ 118753 h 356259"/>
                  <a:gd name="connsiteX4" fmla="*/ 53552 w 433562"/>
                  <a:gd name="connsiteY4" fmla="*/ 0 h 356259"/>
                  <a:gd name="connsiteX0" fmla="*/ 53552 w 433562"/>
                  <a:gd name="connsiteY0" fmla="*/ 0 h 356259"/>
                  <a:gd name="connsiteX1" fmla="*/ 279183 w 433562"/>
                  <a:gd name="connsiteY1" fmla="*/ 356259 h 356259"/>
                  <a:gd name="connsiteX2" fmla="*/ 433562 w 433562"/>
                  <a:gd name="connsiteY2" fmla="*/ 320633 h 356259"/>
                  <a:gd name="connsiteX3" fmla="*/ 337103 w 433562"/>
                  <a:gd name="connsiteY3" fmla="*/ 185259 h 356259"/>
                  <a:gd name="connsiteX4" fmla="*/ 53552 w 433562"/>
                  <a:gd name="connsiteY4" fmla="*/ 0 h 356259"/>
                  <a:gd name="connsiteX0" fmla="*/ 53552 w 517004"/>
                  <a:gd name="connsiteY0" fmla="*/ 0 h 356259"/>
                  <a:gd name="connsiteX1" fmla="*/ 279183 w 517004"/>
                  <a:gd name="connsiteY1" fmla="*/ 356259 h 356259"/>
                  <a:gd name="connsiteX2" fmla="*/ 433562 w 517004"/>
                  <a:gd name="connsiteY2" fmla="*/ 320633 h 356259"/>
                  <a:gd name="connsiteX3" fmla="*/ 337103 w 517004"/>
                  <a:gd name="connsiteY3" fmla="*/ 185259 h 356259"/>
                  <a:gd name="connsiteX4" fmla="*/ 53552 w 517004"/>
                  <a:gd name="connsiteY4" fmla="*/ 0 h 356259"/>
                  <a:gd name="connsiteX0" fmla="*/ 53552 w 517004"/>
                  <a:gd name="connsiteY0" fmla="*/ 0 h 356259"/>
                  <a:gd name="connsiteX1" fmla="*/ 279183 w 517004"/>
                  <a:gd name="connsiteY1" fmla="*/ 356259 h 356259"/>
                  <a:gd name="connsiteX2" fmla="*/ 433562 w 517004"/>
                  <a:gd name="connsiteY2" fmla="*/ 320633 h 356259"/>
                  <a:gd name="connsiteX3" fmla="*/ 337103 w 517004"/>
                  <a:gd name="connsiteY3" fmla="*/ 185259 h 356259"/>
                  <a:gd name="connsiteX4" fmla="*/ 53552 w 517004"/>
                  <a:gd name="connsiteY4" fmla="*/ 0 h 356259"/>
                  <a:gd name="connsiteX0" fmla="*/ 53552 w 517004"/>
                  <a:gd name="connsiteY0" fmla="*/ 0 h 433120"/>
                  <a:gd name="connsiteX1" fmla="*/ 279183 w 517004"/>
                  <a:gd name="connsiteY1" fmla="*/ 356259 h 433120"/>
                  <a:gd name="connsiteX2" fmla="*/ 433562 w 517004"/>
                  <a:gd name="connsiteY2" fmla="*/ 320633 h 433120"/>
                  <a:gd name="connsiteX3" fmla="*/ 337103 w 517004"/>
                  <a:gd name="connsiteY3" fmla="*/ 185259 h 433120"/>
                  <a:gd name="connsiteX4" fmla="*/ 53552 w 517004"/>
                  <a:gd name="connsiteY4" fmla="*/ 0 h 43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7004" h="433120">
                    <a:moveTo>
                      <a:pt x="53552" y="0"/>
                    </a:moveTo>
                    <a:cubicBezTo>
                      <a:pt x="0" y="256536"/>
                      <a:pt x="203973" y="237506"/>
                      <a:pt x="279183" y="356259"/>
                    </a:cubicBezTo>
                    <a:cubicBezTo>
                      <a:pt x="311860" y="433120"/>
                      <a:pt x="382102" y="332508"/>
                      <a:pt x="433562" y="320633"/>
                    </a:cubicBezTo>
                    <a:cubicBezTo>
                      <a:pt x="401409" y="275508"/>
                      <a:pt x="517004" y="200297"/>
                      <a:pt x="337103" y="185259"/>
                    </a:cubicBezTo>
                    <a:cubicBezTo>
                      <a:pt x="248099" y="84675"/>
                      <a:pt x="184746" y="6387"/>
                      <a:pt x="535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/>
              </a:p>
            </p:txBody>
          </p:sp>
        </p:grpSp>
        <p:sp>
          <p:nvSpPr>
            <p:cNvPr id="35" name="円/楕円 33"/>
            <p:cNvSpPr>
              <a:spLocks noChangeAspect="1"/>
            </p:cNvSpPr>
            <p:nvPr userDrawn="1"/>
          </p:nvSpPr>
          <p:spPr>
            <a:xfrm>
              <a:off x="3213953" y="2170927"/>
              <a:ext cx="70848" cy="73411"/>
            </a:xfrm>
            <a:prstGeom prst="ellipse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3916" y="11586494"/>
            <a:ext cx="3442968" cy="3303946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15943028" y="14944216"/>
            <a:ext cx="5127769" cy="3075661"/>
          </a:xfrm>
          <a:prstGeom prst="wedgeEllipseCallou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ご来場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ご来場者には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もれなくコンソロゴ入り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携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帯クリーナーを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プレゼント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♪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者には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/>
        </p:nvGrpSpPr>
        <p:grpSpPr>
          <a:xfrm rot="21074545">
            <a:off x="1323768" y="13665949"/>
            <a:ext cx="6690962" cy="8183661"/>
            <a:chOff x="1340140" y="1069282"/>
            <a:chExt cx="4303423" cy="526348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0140" y="1069282"/>
              <a:ext cx="4303423" cy="5263482"/>
            </a:xfrm>
            <a:prstGeom prst="rect">
              <a:avLst/>
            </a:prstGeom>
          </p:spPr>
        </p:pic>
        <p:pic>
          <p:nvPicPr>
            <p:cNvPr id="68" name="Picture 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838" y="2019300"/>
              <a:ext cx="566737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9" name="Group 8"/>
          <p:cNvGrpSpPr>
            <a:grpSpLocks noChangeAspect="1"/>
          </p:cNvGrpSpPr>
          <p:nvPr/>
        </p:nvGrpSpPr>
        <p:grpSpPr bwMode="auto">
          <a:xfrm>
            <a:off x="5647447" y="7061929"/>
            <a:ext cx="11431753" cy="11726210"/>
            <a:chOff x="2555776" y="0"/>
            <a:chExt cx="4010123" cy="4013369"/>
          </a:xfrm>
        </p:grpSpPr>
        <p:pic>
          <p:nvPicPr>
            <p:cNvPr id="70" name="Picture 9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0680" y="178150"/>
              <a:ext cx="3835219" cy="3835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10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0"/>
              <a:ext cx="3793726" cy="379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19013">
            <a:off x="527765" y="10341123"/>
            <a:ext cx="3646659" cy="4158082"/>
          </a:xfrm>
          <a:prstGeom prst="rect">
            <a:avLst/>
          </a:prstGeom>
        </p:spPr>
      </p:pic>
      <p:sp>
        <p:nvSpPr>
          <p:cNvPr id="86" name="Oval Callout 85"/>
          <p:cNvSpPr/>
          <p:nvPr/>
        </p:nvSpPr>
        <p:spPr>
          <a:xfrm>
            <a:off x="2742875" y="7570979"/>
            <a:ext cx="4195329" cy="2592653"/>
          </a:xfrm>
          <a:prstGeom prst="wedgeEllipseCallou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ご来場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抽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選で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名様に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コンソロゴ入り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ポロシャツ</a:t>
            </a:r>
            <a:endParaRPr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プレゼント</a:t>
            </a: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♪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者には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4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角丸四角形 2"/>
          <p:cNvSpPr/>
          <p:nvPr/>
        </p:nvSpPr>
        <p:spPr>
          <a:xfrm>
            <a:off x="601460" y="23633484"/>
            <a:ext cx="20387495" cy="5922019"/>
          </a:xfrm>
          <a:prstGeom prst="roundRect">
            <a:avLst>
              <a:gd name="adj" fmla="val 13133"/>
            </a:avLst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9486" tIns="139743" rIns="279486" bIns="13974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298213" y="26507327"/>
            <a:ext cx="10959905" cy="2959871"/>
          </a:xfrm>
          <a:prstGeom prst="rect">
            <a:avLst/>
          </a:prstGeom>
        </p:spPr>
        <p:txBody>
          <a:bodyPr wrap="none" lIns="279486" tIns="139743" rIns="279486" bIns="13974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4000" b="1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NotesConsortium</a:t>
            </a:r>
            <a:r>
              <a:rPr lang="ja-JP" altLang="en-US" sz="4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の最新情報はこちらから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3"/>
              </a:rPr>
              <a:t>http://www.notescons.gr.jp/</a:t>
            </a:r>
            <a:endParaRPr lang="en-US" altLang="ja-JP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各研究会情報、セミナー情報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!!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3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申込・お問い合わせ はノーツコンソーシアム事務局まで</a:t>
            </a:r>
            <a:r>
              <a:rPr lang="en-US" altLang="ja-JP" sz="3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3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80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4"/>
              </a:rPr>
              <a:t>notescon@jp.ibm.com</a:t>
            </a:r>
            <a:endParaRPr lang="en-US" altLang="ja-JP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4" name="Picture 5" descr="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029">
            <a:off x="1837920" y="1354644"/>
            <a:ext cx="1538536" cy="153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4" descr="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1538">
            <a:off x="19469378" y="2452863"/>
            <a:ext cx="1471589" cy="14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35342\Downloads\https___www-966.ibm.com_tools_barcode-generator_bc_img_9a6e55e05938b656b155415737210ce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08809" y="25907908"/>
            <a:ext cx="2507759" cy="2507759"/>
          </a:xfrm>
          <a:prstGeom prst="rect">
            <a:avLst/>
          </a:prstGeom>
          <a:noFill/>
        </p:spPr>
      </p:pic>
      <p:sp>
        <p:nvSpPr>
          <p:cNvPr id="40" name="テキスト ボックス 39"/>
          <p:cNvSpPr txBox="1"/>
          <p:nvPr/>
        </p:nvSpPr>
        <p:spPr>
          <a:xfrm>
            <a:off x="15058118" y="28718754"/>
            <a:ext cx="4731980" cy="56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56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Facebook</a:t>
            </a:r>
            <a:r>
              <a:rPr lang="ja-JP" altLang="en-US" sz="3056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で情報配信中</a:t>
            </a:r>
            <a:r>
              <a:rPr lang="en-US" altLang="ja-JP" sz="3056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!!</a:t>
            </a:r>
            <a:endParaRPr lang="ja-JP" altLang="en-US" sz="3056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6" name="正方形/長方形 4"/>
          <p:cNvSpPr>
            <a:spLocks noChangeArrowheads="1"/>
          </p:cNvSpPr>
          <p:nvPr/>
        </p:nvSpPr>
        <p:spPr bwMode="auto">
          <a:xfrm>
            <a:off x="12996068" y="29556056"/>
            <a:ext cx="6998372" cy="559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9486" tIns="139743" rIns="279486" bIns="13974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 ©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 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NotesConsortium</a:t>
            </a:r>
            <a:r>
              <a:rPr lang="en-US" altLang="ja-JP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All rights reserved.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6" name="テキスト ボックス 11"/>
          <p:cNvSpPr txBox="1">
            <a:spLocks noChangeArrowheads="1"/>
          </p:cNvSpPr>
          <p:nvPr/>
        </p:nvSpPr>
        <p:spPr bwMode="auto">
          <a:xfrm>
            <a:off x="12924060" y="24353476"/>
            <a:ext cx="6238240" cy="151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9486" tIns="139743" rIns="279486" bIns="13974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ノーツコンソーシアム非公認イメー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ジ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/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ャラクタ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ー 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ノーガモくん</a:t>
            </a: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最近の趣味はスポーツチャンバラ。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/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なんと二刀流です</a:t>
            </a:r>
            <a:r>
              <a:rPr lang="ja-JP" altLang="en-US" sz="2000" dirty="0">
                <a:latin typeface="+mj-ea"/>
                <a:ea typeface="+mj-ea"/>
                <a:cs typeface="Segoe UI" panose="020B0502040204020203" pitchFamily="34" charset="0"/>
              </a:rPr>
              <a:t>。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テキスト ボックス 81"/>
          <p:cNvSpPr txBox="1"/>
          <p:nvPr/>
        </p:nvSpPr>
        <p:spPr>
          <a:xfrm>
            <a:off x="1298213" y="23888910"/>
            <a:ext cx="9026111" cy="897768"/>
          </a:xfrm>
          <a:prstGeom prst="rect">
            <a:avLst/>
          </a:prstGeom>
          <a:noFill/>
        </p:spPr>
        <p:txBody>
          <a:bodyPr lIns="279486" tIns="139743" rIns="279486" bIns="13974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ノーツコンソーシアムとは</a:t>
            </a:r>
          </a:p>
        </p:txBody>
      </p:sp>
      <p:sp>
        <p:nvSpPr>
          <p:cNvPr id="58" name="テキスト ボックス 82"/>
          <p:cNvSpPr txBox="1">
            <a:spLocks noChangeArrowheads="1"/>
          </p:cNvSpPr>
          <p:nvPr/>
        </p:nvSpPr>
        <p:spPr bwMode="auto">
          <a:xfrm>
            <a:off x="1346159" y="24755327"/>
            <a:ext cx="11985886" cy="17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9486" tIns="139743" rIns="279486" bIns="13974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ノーツコンソーシアムは、お客様、ビジネスパートナー様、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IBM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ソーシャル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(=Lotus)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チームから成る非営利団体です。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情報交換や研究、セミナーを通じて、会員相互の共通利益を追求します。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皆様も会員になって一緒に活動しませんか？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8612692" y="23850574"/>
            <a:ext cx="1152128" cy="1872208"/>
            <a:chOff x="17640909" y="16008946"/>
            <a:chExt cx="1028700" cy="1671638"/>
          </a:xfrm>
        </p:grpSpPr>
        <p:sp>
          <p:nvSpPr>
            <p:cNvPr id="74" name="フリーフォーム 6"/>
            <p:cNvSpPr>
              <a:spLocks noChangeAspect="1"/>
            </p:cNvSpPr>
            <p:nvPr/>
          </p:nvSpPr>
          <p:spPr>
            <a:xfrm>
              <a:off x="17640909" y="16296284"/>
              <a:ext cx="1028700" cy="1384300"/>
            </a:xfrm>
            <a:custGeom>
              <a:avLst/>
              <a:gdLst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890649 w 4275117"/>
                <a:gd name="connsiteY7" fmla="*/ 229193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280387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463137 w 4275117"/>
                <a:gd name="connsiteY8" fmla="*/ 2945080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82845 w 4311697"/>
                <a:gd name="connsiteY0" fmla="*/ 142503 h 5474524"/>
                <a:gd name="connsiteX1" fmla="*/ 36580 w 4311697"/>
                <a:gd name="connsiteY1" fmla="*/ 23750 h 5474524"/>
                <a:gd name="connsiteX2" fmla="*/ 285961 w 4311697"/>
                <a:gd name="connsiteY2" fmla="*/ 344384 h 5474524"/>
                <a:gd name="connsiteX3" fmla="*/ 618471 w 4311697"/>
                <a:gd name="connsiteY3" fmla="*/ 486888 h 5474524"/>
                <a:gd name="connsiteX4" fmla="*/ 749099 w 4311697"/>
                <a:gd name="connsiteY4" fmla="*/ 795646 h 5474524"/>
                <a:gd name="connsiteX5" fmla="*/ 1188486 w 4311697"/>
                <a:gd name="connsiteY5" fmla="*/ 961901 h 5474524"/>
                <a:gd name="connsiteX6" fmla="*/ 1342865 w 4311697"/>
                <a:gd name="connsiteY6" fmla="*/ 1472540 h 5474524"/>
                <a:gd name="connsiteX7" fmla="*/ 1065695 w 4311697"/>
                <a:gd name="connsiteY7" fmla="*/ 2136371 h 5474524"/>
                <a:gd name="connsiteX8" fmla="*/ 57583 w 4311697"/>
                <a:gd name="connsiteY8" fmla="*/ 3216491 h 5474524"/>
                <a:gd name="connsiteX9" fmla="*/ 1093484 w 4311697"/>
                <a:gd name="connsiteY9" fmla="*/ 3990109 h 5474524"/>
                <a:gd name="connsiteX10" fmla="*/ 1722876 w 4311697"/>
                <a:gd name="connsiteY10" fmla="*/ 4073236 h 5474524"/>
                <a:gd name="connsiteX11" fmla="*/ 1722876 w 4311697"/>
                <a:gd name="connsiteY11" fmla="*/ 4524498 h 5474524"/>
                <a:gd name="connsiteX12" fmla="*/ 1342865 w 4311697"/>
                <a:gd name="connsiteY12" fmla="*/ 4560124 h 5474524"/>
                <a:gd name="connsiteX13" fmla="*/ 1580372 w 4311697"/>
                <a:gd name="connsiteY13" fmla="*/ 4690753 h 5474524"/>
                <a:gd name="connsiteX14" fmla="*/ 1235987 w 4311697"/>
                <a:gd name="connsiteY14" fmla="*/ 4928259 h 5474524"/>
                <a:gd name="connsiteX15" fmla="*/ 1675374 w 4311697"/>
                <a:gd name="connsiteY15" fmla="*/ 4904509 h 5474524"/>
                <a:gd name="connsiteX16" fmla="*/ 1865380 w 4311697"/>
                <a:gd name="connsiteY16" fmla="*/ 5070763 h 5474524"/>
                <a:gd name="connsiteX17" fmla="*/ 1889130 w 4311697"/>
                <a:gd name="connsiteY17" fmla="*/ 4690753 h 5474524"/>
                <a:gd name="connsiteX18" fmla="*/ 1889130 w 4311697"/>
                <a:gd name="connsiteY18" fmla="*/ 4263241 h 5474524"/>
                <a:gd name="connsiteX19" fmla="*/ 2387894 w 4311697"/>
                <a:gd name="connsiteY19" fmla="*/ 4488872 h 5474524"/>
                <a:gd name="connsiteX20" fmla="*/ 2447271 w 4311697"/>
                <a:gd name="connsiteY20" fmla="*/ 4631376 h 5474524"/>
                <a:gd name="connsiteX21" fmla="*/ 2447271 w 4311697"/>
                <a:gd name="connsiteY21" fmla="*/ 4928259 h 5474524"/>
                <a:gd name="connsiteX22" fmla="*/ 2114761 w 4311697"/>
                <a:gd name="connsiteY22" fmla="*/ 4928259 h 5474524"/>
                <a:gd name="connsiteX23" fmla="*/ 2304767 w 4311697"/>
                <a:gd name="connsiteY23" fmla="*/ 5047013 h 5474524"/>
                <a:gd name="connsiteX24" fmla="*/ 2007884 w 4311697"/>
                <a:gd name="connsiteY24" fmla="*/ 5225142 h 5474524"/>
                <a:gd name="connsiteX25" fmla="*/ 2459146 w 4311697"/>
                <a:gd name="connsiteY25" fmla="*/ 5296394 h 5474524"/>
                <a:gd name="connsiteX26" fmla="*/ 2518523 w 4311697"/>
                <a:gd name="connsiteY26" fmla="*/ 5474524 h 5474524"/>
                <a:gd name="connsiteX27" fmla="*/ 2649151 w 4311697"/>
                <a:gd name="connsiteY27" fmla="*/ 5106389 h 5474524"/>
                <a:gd name="connsiteX28" fmla="*/ 2637276 w 4311697"/>
                <a:gd name="connsiteY28" fmla="*/ 4560124 h 5474524"/>
                <a:gd name="connsiteX29" fmla="*/ 3622928 w 4311697"/>
                <a:gd name="connsiteY29" fmla="*/ 3431968 h 5474524"/>
                <a:gd name="connsiteX30" fmla="*/ 3955437 w 4311697"/>
                <a:gd name="connsiteY30" fmla="*/ 2921329 h 5474524"/>
                <a:gd name="connsiteX31" fmla="*/ 4311697 w 4311697"/>
                <a:gd name="connsiteY31" fmla="*/ 2648197 h 5474524"/>
                <a:gd name="connsiteX32" fmla="*/ 4204819 w 4311697"/>
                <a:gd name="connsiteY32" fmla="*/ 2327563 h 5474524"/>
                <a:gd name="connsiteX33" fmla="*/ 3361671 w 4311697"/>
                <a:gd name="connsiteY33" fmla="*/ 2707574 h 5474524"/>
                <a:gd name="connsiteX34" fmla="*/ 2411645 w 4311697"/>
                <a:gd name="connsiteY34" fmla="*/ 2648197 h 5474524"/>
                <a:gd name="connsiteX35" fmla="*/ 1782252 w 4311697"/>
                <a:gd name="connsiteY35" fmla="*/ 2363189 h 5474524"/>
                <a:gd name="connsiteX36" fmla="*/ 2079136 w 4311697"/>
                <a:gd name="connsiteY36" fmla="*/ 1520041 h 5474524"/>
                <a:gd name="connsiteX37" fmla="*/ 1782252 w 4311697"/>
                <a:gd name="connsiteY37" fmla="*/ 914400 h 5474524"/>
                <a:gd name="connsiteX38" fmla="*/ 1342865 w 4311697"/>
                <a:gd name="connsiteY38" fmla="*/ 142503 h 5474524"/>
                <a:gd name="connsiteX39" fmla="*/ 998481 w 4311697"/>
                <a:gd name="connsiteY39" fmla="*/ 0 h 5474524"/>
                <a:gd name="connsiteX40" fmla="*/ 749099 w 4311697"/>
                <a:gd name="connsiteY40" fmla="*/ 35626 h 5474524"/>
                <a:gd name="connsiteX41" fmla="*/ 582845 w 431169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1003 w 4275117"/>
                <a:gd name="connsiteY8" fmla="*/ 3216491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1003 w 4275117"/>
                <a:gd name="connsiteY8" fmla="*/ 3216491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51906 w 4275117"/>
                <a:gd name="connsiteY5" fmla="*/ 961901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042556 w 4275117"/>
                <a:gd name="connsiteY36" fmla="*/ 1520041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745672 w 4275117"/>
                <a:gd name="connsiteY35" fmla="*/ 2363189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352395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2136371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1920347 h 5474524"/>
                <a:gd name="connsiteX8" fmla="*/ 237027 w 4275117"/>
                <a:gd name="connsiteY8" fmla="*/ 3144483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1920347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1920347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029115 w 4275117"/>
                <a:gd name="connsiteY7" fmla="*/ 1920347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712519 w 4275117"/>
                <a:gd name="connsiteY4" fmla="*/ 795646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669075 w 4275117"/>
                <a:gd name="connsiteY4" fmla="*/ 783771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669075 w 4275117"/>
                <a:gd name="connsiteY4" fmla="*/ 783771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669075 w 4275117"/>
                <a:gd name="connsiteY4" fmla="*/ 783771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669075 w 4275117"/>
                <a:gd name="connsiteY4" fmla="*/ 783771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142503 h 5474524"/>
                <a:gd name="connsiteX1" fmla="*/ 0 w 4275117"/>
                <a:gd name="connsiteY1" fmla="*/ 23750 h 5474524"/>
                <a:gd name="connsiteX2" fmla="*/ 249381 w 4275117"/>
                <a:gd name="connsiteY2" fmla="*/ 344384 h 5474524"/>
                <a:gd name="connsiteX3" fmla="*/ 581891 w 4275117"/>
                <a:gd name="connsiteY3" fmla="*/ 486888 h 5474524"/>
                <a:gd name="connsiteX4" fmla="*/ 669075 w 4275117"/>
                <a:gd name="connsiteY4" fmla="*/ 783771 h 5474524"/>
                <a:gd name="connsiteX5" fmla="*/ 1101123 w 4275117"/>
                <a:gd name="connsiteY5" fmla="*/ 984243 h 5474524"/>
                <a:gd name="connsiteX6" fmla="*/ 1306285 w 4275117"/>
                <a:gd name="connsiteY6" fmla="*/ 1472540 h 5474524"/>
                <a:gd name="connsiteX7" fmla="*/ 1101123 w 4275117"/>
                <a:gd name="connsiteY7" fmla="*/ 1992355 h 5474524"/>
                <a:gd name="connsiteX8" fmla="*/ 237027 w 4275117"/>
                <a:gd name="connsiteY8" fmla="*/ 2928459 h 5474524"/>
                <a:gd name="connsiteX9" fmla="*/ 1056904 w 4275117"/>
                <a:gd name="connsiteY9" fmla="*/ 3990109 h 5474524"/>
                <a:gd name="connsiteX10" fmla="*/ 1686296 w 4275117"/>
                <a:gd name="connsiteY10" fmla="*/ 4073236 h 5474524"/>
                <a:gd name="connsiteX11" fmla="*/ 1686296 w 4275117"/>
                <a:gd name="connsiteY11" fmla="*/ 4524498 h 5474524"/>
                <a:gd name="connsiteX12" fmla="*/ 1306285 w 4275117"/>
                <a:gd name="connsiteY12" fmla="*/ 4560124 h 5474524"/>
                <a:gd name="connsiteX13" fmla="*/ 1543792 w 4275117"/>
                <a:gd name="connsiteY13" fmla="*/ 4690753 h 5474524"/>
                <a:gd name="connsiteX14" fmla="*/ 1199407 w 4275117"/>
                <a:gd name="connsiteY14" fmla="*/ 4928259 h 5474524"/>
                <a:gd name="connsiteX15" fmla="*/ 1638794 w 4275117"/>
                <a:gd name="connsiteY15" fmla="*/ 4904509 h 5474524"/>
                <a:gd name="connsiteX16" fmla="*/ 1828800 w 4275117"/>
                <a:gd name="connsiteY16" fmla="*/ 5070763 h 5474524"/>
                <a:gd name="connsiteX17" fmla="*/ 1852550 w 4275117"/>
                <a:gd name="connsiteY17" fmla="*/ 4690753 h 5474524"/>
                <a:gd name="connsiteX18" fmla="*/ 1852550 w 4275117"/>
                <a:gd name="connsiteY18" fmla="*/ 4263241 h 5474524"/>
                <a:gd name="connsiteX19" fmla="*/ 2351314 w 4275117"/>
                <a:gd name="connsiteY19" fmla="*/ 4488872 h 5474524"/>
                <a:gd name="connsiteX20" fmla="*/ 2410691 w 4275117"/>
                <a:gd name="connsiteY20" fmla="*/ 4631376 h 5474524"/>
                <a:gd name="connsiteX21" fmla="*/ 2410691 w 4275117"/>
                <a:gd name="connsiteY21" fmla="*/ 4928259 h 5474524"/>
                <a:gd name="connsiteX22" fmla="*/ 2078181 w 4275117"/>
                <a:gd name="connsiteY22" fmla="*/ 4928259 h 5474524"/>
                <a:gd name="connsiteX23" fmla="*/ 2268187 w 4275117"/>
                <a:gd name="connsiteY23" fmla="*/ 5047013 h 5474524"/>
                <a:gd name="connsiteX24" fmla="*/ 1971304 w 4275117"/>
                <a:gd name="connsiteY24" fmla="*/ 5225142 h 5474524"/>
                <a:gd name="connsiteX25" fmla="*/ 2422566 w 4275117"/>
                <a:gd name="connsiteY25" fmla="*/ 5296394 h 5474524"/>
                <a:gd name="connsiteX26" fmla="*/ 2481943 w 4275117"/>
                <a:gd name="connsiteY26" fmla="*/ 5474524 h 5474524"/>
                <a:gd name="connsiteX27" fmla="*/ 2612571 w 4275117"/>
                <a:gd name="connsiteY27" fmla="*/ 5106389 h 5474524"/>
                <a:gd name="connsiteX28" fmla="*/ 2600696 w 4275117"/>
                <a:gd name="connsiteY28" fmla="*/ 4560124 h 5474524"/>
                <a:gd name="connsiteX29" fmla="*/ 3586348 w 4275117"/>
                <a:gd name="connsiteY29" fmla="*/ 3431968 h 5474524"/>
                <a:gd name="connsiteX30" fmla="*/ 3918857 w 4275117"/>
                <a:gd name="connsiteY30" fmla="*/ 2921329 h 5474524"/>
                <a:gd name="connsiteX31" fmla="*/ 4275117 w 4275117"/>
                <a:gd name="connsiteY31" fmla="*/ 2648197 h 5474524"/>
                <a:gd name="connsiteX32" fmla="*/ 4168239 w 4275117"/>
                <a:gd name="connsiteY32" fmla="*/ 2327563 h 5474524"/>
                <a:gd name="connsiteX33" fmla="*/ 3325091 w 4275117"/>
                <a:gd name="connsiteY33" fmla="*/ 2707574 h 5474524"/>
                <a:gd name="connsiteX34" fmla="*/ 2375065 w 4275117"/>
                <a:gd name="connsiteY34" fmla="*/ 2648197 h 5474524"/>
                <a:gd name="connsiteX35" fmla="*/ 1965219 w 4275117"/>
                <a:gd name="connsiteY35" fmla="*/ 2136371 h 5474524"/>
                <a:gd name="connsiteX36" fmla="*/ 2109235 w 4275117"/>
                <a:gd name="connsiteY36" fmla="*/ 1560307 h 5474524"/>
                <a:gd name="connsiteX37" fmla="*/ 1745672 w 4275117"/>
                <a:gd name="connsiteY37" fmla="*/ 914400 h 5474524"/>
                <a:gd name="connsiteX38" fmla="*/ 1306285 w 4275117"/>
                <a:gd name="connsiteY38" fmla="*/ 142503 h 5474524"/>
                <a:gd name="connsiteX39" fmla="*/ 961901 w 4275117"/>
                <a:gd name="connsiteY39" fmla="*/ 0 h 5474524"/>
                <a:gd name="connsiteX40" fmla="*/ 712519 w 4275117"/>
                <a:gd name="connsiteY40" fmla="*/ 35626 h 5474524"/>
                <a:gd name="connsiteX41" fmla="*/ 546265 w 4275117"/>
                <a:gd name="connsiteY41" fmla="*/ 142503 h 5474524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375065 w 4275117"/>
                <a:gd name="connsiteY34" fmla="*/ 2739880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375065 w 4275117"/>
                <a:gd name="connsiteY34" fmla="*/ 2739880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375065 w 4275117"/>
                <a:gd name="connsiteY34" fmla="*/ 2739880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375065 w 4275117"/>
                <a:gd name="connsiteY34" fmla="*/ 2739880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375065 w 4275117"/>
                <a:gd name="connsiteY34" fmla="*/ 2739880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469275 w 4275117"/>
                <a:gd name="connsiteY34" fmla="*/ 2516087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469275 w 4275117"/>
                <a:gd name="connsiteY34" fmla="*/ 2516087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469275 w 4275117"/>
                <a:gd name="connsiteY34" fmla="*/ 2516087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469275 w 4275117"/>
                <a:gd name="connsiteY34" fmla="*/ 2516087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541283 w 4275117"/>
                <a:gd name="connsiteY34" fmla="*/ 2372071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68239 w 4275117"/>
                <a:gd name="connsiteY32" fmla="*/ 2419246 h 5566207"/>
                <a:gd name="connsiteX33" fmla="*/ 3325091 w 4275117"/>
                <a:gd name="connsiteY33" fmla="*/ 2799257 h 5566207"/>
                <a:gd name="connsiteX34" fmla="*/ 2541283 w 4275117"/>
                <a:gd name="connsiteY34" fmla="*/ 2372071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275117"/>
                <a:gd name="connsiteY0" fmla="*/ 234186 h 5566207"/>
                <a:gd name="connsiteX1" fmla="*/ 0 w 4275117"/>
                <a:gd name="connsiteY1" fmla="*/ 115433 h 5566207"/>
                <a:gd name="connsiteX2" fmla="*/ 249381 w 4275117"/>
                <a:gd name="connsiteY2" fmla="*/ 436067 h 5566207"/>
                <a:gd name="connsiteX3" fmla="*/ 581891 w 4275117"/>
                <a:gd name="connsiteY3" fmla="*/ 578571 h 5566207"/>
                <a:gd name="connsiteX4" fmla="*/ 669075 w 4275117"/>
                <a:gd name="connsiteY4" fmla="*/ 875454 h 5566207"/>
                <a:gd name="connsiteX5" fmla="*/ 1101123 w 4275117"/>
                <a:gd name="connsiteY5" fmla="*/ 1075926 h 5566207"/>
                <a:gd name="connsiteX6" fmla="*/ 1306285 w 4275117"/>
                <a:gd name="connsiteY6" fmla="*/ 1564223 h 5566207"/>
                <a:gd name="connsiteX7" fmla="*/ 1101123 w 4275117"/>
                <a:gd name="connsiteY7" fmla="*/ 2084038 h 5566207"/>
                <a:gd name="connsiteX8" fmla="*/ 237027 w 4275117"/>
                <a:gd name="connsiteY8" fmla="*/ 3020142 h 5566207"/>
                <a:gd name="connsiteX9" fmla="*/ 1056904 w 4275117"/>
                <a:gd name="connsiteY9" fmla="*/ 4081792 h 5566207"/>
                <a:gd name="connsiteX10" fmla="*/ 1686296 w 4275117"/>
                <a:gd name="connsiteY10" fmla="*/ 4164919 h 5566207"/>
                <a:gd name="connsiteX11" fmla="*/ 1686296 w 4275117"/>
                <a:gd name="connsiteY11" fmla="*/ 4616181 h 5566207"/>
                <a:gd name="connsiteX12" fmla="*/ 1306285 w 4275117"/>
                <a:gd name="connsiteY12" fmla="*/ 4651807 h 5566207"/>
                <a:gd name="connsiteX13" fmla="*/ 1543792 w 4275117"/>
                <a:gd name="connsiteY13" fmla="*/ 4782436 h 5566207"/>
                <a:gd name="connsiteX14" fmla="*/ 1199407 w 4275117"/>
                <a:gd name="connsiteY14" fmla="*/ 5019942 h 5566207"/>
                <a:gd name="connsiteX15" fmla="*/ 1638794 w 4275117"/>
                <a:gd name="connsiteY15" fmla="*/ 4996192 h 5566207"/>
                <a:gd name="connsiteX16" fmla="*/ 1828800 w 4275117"/>
                <a:gd name="connsiteY16" fmla="*/ 5162446 h 5566207"/>
                <a:gd name="connsiteX17" fmla="*/ 1852550 w 4275117"/>
                <a:gd name="connsiteY17" fmla="*/ 4782436 h 5566207"/>
                <a:gd name="connsiteX18" fmla="*/ 1852550 w 4275117"/>
                <a:gd name="connsiteY18" fmla="*/ 4354924 h 5566207"/>
                <a:gd name="connsiteX19" fmla="*/ 2351314 w 4275117"/>
                <a:gd name="connsiteY19" fmla="*/ 4580555 h 5566207"/>
                <a:gd name="connsiteX20" fmla="*/ 2410691 w 4275117"/>
                <a:gd name="connsiteY20" fmla="*/ 4723059 h 5566207"/>
                <a:gd name="connsiteX21" fmla="*/ 2410691 w 4275117"/>
                <a:gd name="connsiteY21" fmla="*/ 5019942 h 5566207"/>
                <a:gd name="connsiteX22" fmla="*/ 2078181 w 4275117"/>
                <a:gd name="connsiteY22" fmla="*/ 5019942 h 5566207"/>
                <a:gd name="connsiteX23" fmla="*/ 2268187 w 4275117"/>
                <a:gd name="connsiteY23" fmla="*/ 5138696 h 5566207"/>
                <a:gd name="connsiteX24" fmla="*/ 1971304 w 4275117"/>
                <a:gd name="connsiteY24" fmla="*/ 5316825 h 5566207"/>
                <a:gd name="connsiteX25" fmla="*/ 2422566 w 4275117"/>
                <a:gd name="connsiteY25" fmla="*/ 5388077 h 5566207"/>
                <a:gd name="connsiteX26" fmla="*/ 2481943 w 4275117"/>
                <a:gd name="connsiteY26" fmla="*/ 5566207 h 5566207"/>
                <a:gd name="connsiteX27" fmla="*/ 2612571 w 4275117"/>
                <a:gd name="connsiteY27" fmla="*/ 5198072 h 5566207"/>
                <a:gd name="connsiteX28" fmla="*/ 2600696 w 4275117"/>
                <a:gd name="connsiteY28" fmla="*/ 4651807 h 5566207"/>
                <a:gd name="connsiteX29" fmla="*/ 3586348 w 4275117"/>
                <a:gd name="connsiteY29" fmla="*/ 3523651 h 5566207"/>
                <a:gd name="connsiteX30" fmla="*/ 3918857 w 4275117"/>
                <a:gd name="connsiteY30" fmla="*/ 3013012 h 5566207"/>
                <a:gd name="connsiteX31" fmla="*/ 4275117 w 4275117"/>
                <a:gd name="connsiteY31" fmla="*/ 2739880 h 5566207"/>
                <a:gd name="connsiteX32" fmla="*/ 4197467 w 4275117"/>
                <a:gd name="connsiteY32" fmla="*/ 2300063 h 5566207"/>
                <a:gd name="connsiteX33" fmla="*/ 3325091 w 4275117"/>
                <a:gd name="connsiteY33" fmla="*/ 2799257 h 5566207"/>
                <a:gd name="connsiteX34" fmla="*/ 2541283 w 4275117"/>
                <a:gd name="connsiteY34" fmla="*/ 2372071 h 5566207"/>
                <a:gd name="connsiteX35" fmla="*/ 1965219 w 4275117"/>
                <a:gd name="connsiteY35" fmla="*/ 2228054 h 5566207"/>
                <a:gd name="connsiteX36" fmla="*/ 2109235 w 4275117"/>
                <a:gd name="connsiteY36" fmla="*/ 1651990 h 5566207"/>
                <a:gd name="connsiteX37" fmla="*/ 1745672 w 4275117"/>
                <a:gd name="connsiteY37" fmla="*/ 1006083 h 5566207"/>
                <a:gd name="connsiteX38" fmla="*/ 1306285 w 4275117"/>
                <a:gd name="connsiteY38" fmla="*/ 234186 h 5566207"/>
                <a:gd name="connsiteX39" fmla="*/ 961901 w 4275117"/>
                <a:gd name="connsiteY39" fmla="*/ 91683 h 5566207"/>
                <a:gd name="connsiteX40" fmla="*/ 712519 w 4275117"/>
                <a:gd name="connsiteY40" fmla="*/ 127309 h 5566207"/>
                <a:gd name="connsiteX41" fmla="*/ 546265 w 427511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918857 w 4384127"/>
                <a:gd name="connsiteY30" fmla="*/ 3013012 h 5566207"/>
                <a:gd name="connsiteX31" fmla="*/ 4275117 w 4384127"/>
                <a:gd name="connsiteY31" fmla="*/ 2739880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918857 w 4384127"/>
                <a:gd name="connsiteY30" fmla="*/ 3013012 h 5566207"/>
                <a:gd name="connsiteX31" fmla="*/ 4275117 w 4384127"/>
                <a:gd name="connsiteY31" fmla="*/ 2739880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918857 w 4384127"/>
                <a:gd name="connsiteY30" fmla="*/ 3013012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918857 w 4384127"/>
                <a:gd name="connsiteY30" fmla="*/ 3013012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918857 w 4384127"/>
                <a:gd name="connsiteY30" fmla="*/ 3013012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00696 w 4384127"/>
                <a:gd name="connsiteY28" fmla="*/ 465180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581891 w 4384127"/>
                <a:gd name="connsiteY3" fmla="*/ 578571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669075 w 4384127"/>
                <a:gd name="connsiteY4" fmla="*/ 875454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597067 w 4384127"/>
                <a:gd name="connsiteY4" fmla="*/ 875455 h 5566207"/>
                <a:gd name="connsiteX5" fmla="*/ 1101123 w 4384127"/>
                <a:gd name="connsiteY5" fmla="*/ 1075926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597067 w 4384127"/>
                <a:gd name="connsiteY4" fmla="*/ 875455 h 5566207"/>
                <a:gd name="connsiteX5" fmla="*/ 1029115 w 4384127"/>
                <a:gd name="connsiteY5" fmla="*/ 1219943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745672 w 4384127"/>
                <a:gd name="connsiteY37" fmla="*/ 1006083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597067 w 4384127"/>
                <a:gd name="connsiteY4" fmla="*/ 875455 h 5566207"/>
                <a:gd name="connsiteX5" fmla="*/ 1029115 w 4384127"/>
                <a:gd name="connsiteY5" fmla="*/ 1219943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893211 w 4384127"/>
                <a:gd name="connsiteY37" fmla="*/ 1075927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597067 w 4384127"/>
                <a:gd name="connsiteY4" fmla="*/ 875455 h 5566207"/>
                <a:gd name="connsiteX5" fmla="*/ 1029115 w 4384127"/>
                <a:gd name="connsiteY5" fmla="*/ 1219943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893211 w 4384127"/>
                <a:gd name="connsiteY37" fmla="*/ 1075927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234186 h 5566207"/>
                <a:gd name="connsiteX1" fmla="*/ 0 w 4384127"/>
                <a:gd name="connsiteY1" fmla="*/ 115433 h 5566207"/>
                <a:gd name="connsiteX2" fmla="*/ 249381 w 4384127"/>
                <a:gd name="connsiteY2" fmla="*/ 436067 h 5566207"/>
                <a:gd name="connsiteX3" fmla="*/ 453051 w 4384127"/>
                <a:gd name="connsiteY3" fmla="*/ 643879 h 5566207"/>
                <a:gd name="connsiteX4" fmla="*/ 597067 w 4384127"/>
                <a:gd name="connsiteY4" fmla="*/ 875455 h 5566207"/>
                <a:gd name="connsiteX5" fmla="*/ 1029115 w 4384127"/>
                <a:gd name="connsiteY5" fmla="*/ 1219943 h 5566207"/>
                <a:gd name="connsiteX6" fmla="*/ 1306285 w 4384127"/>
                <a:gd name="connsiteY6" fmla="*/ 1564223 h 5566207"/>
                <a:gd name="connsiteX7" fmla="*/ 1101123 w 4384127"/>
                <a:gd name="connsiteY7" fmla="*/ 2084038 h 5566207"/>
                <a:gd name="connsiteX8" fmla="*/ 237027 w 4384127"/>
                <a:gd name="connsiteY8" fmla="*/ 3020142 h 5566207"/>
                <a:gd name="connsiteX9" fmla="*/ 1056904 w 4384127"/>
                <a:gd name="connsiteY9" fmla="*/ 4081792 h 5566207"/>
                <a:gd name="connsiteX10" fmla="*/ 1686296 w 4384127"/>
                <a:gd name="connsiteY10" fmla="*/ 4164919 h 5566207"/>
                <a:gd name="connsiteX11" fmla="*/ 1686296 w 4384127"/>
                <a:gd name="connsiteY11" fmla="*/ 4616181 h 5566207"/>
                <a:gd name="connsiteX12" fmla="*/ 1306285 w 4384127"/>
                <a:gd name="connsiteY12" fmla="*/ 4651807 h 5566207"/>
                <a:gd name="connsiteX13" fmla="*/ 1543792 w 4384127"/>
                <a:gd name="connsiteY13" fmla="*/ 4782436 h 5566207"/>
                <a:gd name="connsiteX14" fmla="*/ 1199407 w 4384127"/>
                <a:gd name="connsiteY14" fmla="*/ 5019942 h 5566207"/>
                <a:gd name="connsiteX15" fmla="*/ 1638794 w 4384127"/>
                <a:gd name="connsiteY15" fmla="*/ 4996192 h 5566207"/>
                <a:gd name="connsiteX16" fmla="*/ 1828800 w 4384127"/>
                <a:gd name="connsiteY16" fmla="*/ 5162446 h 5566207"/>
                <a:gd name="connsiteX17" fmla="*/ 1852550 w 4384127"/>
                <a:gd name="connsiteY17" fmla="*/ 4782436 h 5566207"/>
                <a:gd name="connsiteX18" fmla="*/ 1852550 w 4384127"/>
                <a:gd name="connsiteY18" fmla="*/ 4354924 h 5566207"/>
                <a:gd name="connsiteX19" fmla="*/ 2351314 w 4384127"/>
                <a:gd name="connsiteY19" fmla="*/ 4580555 h 5566207"/>
                <a:gd name="connsiteX20" fmla="*/ 2410691 w 4384127"/>
                <a:gd name="connsiteY20" fmla="*/ 4723059 h 5566207"/>
                <a:gd name="connsiteX21" fmla="*/ 2410691 w 4384127"/>
                <a:gd name="connsiteY21" fmla="*/ 5019942 h 5566207"/>
                <a:gd name="connsiteX22" fmla="*/ 2078181 w 4384127"/>
                <a:gd name="connsiteY22" fmla="*/ 5019942 h 5566207"/>
                <a:gd name="connsiteX23" fmla="*/ 2268187 w 4384127"/>
                <a:gd name="connsiteY23" fmla="*/ 5138696 h 5566207"/>
                <a:gd name="connsiteX24" fmla="*/ 1971304 w 4384127"/>
                <a:gd name="connsiteY24" fmla="*/ 5316825 h 5566207"/>
                <a:gd name="connsiteX25" fmla="*/ 2422566 w 4384127"/>
                <a:gd name="connsiteY25" fmla="*/ 5388077 h 5566207"/>
                <a:gd name="connsiteX26" fmla="*/ 2481943 w 4384127"/>
                <a:gd name="connsiteY26" fmla="*/ 5566207 h 5566207"/>
                <a:gd name="connsiteX27" fmla="*/ 2612571 w 4384127"/>
                <a:gd name="connsiteY27" fmla="*/ 5198072 h 5566207"/>
                <a:gd name="connsiteX28" fmla="*/ 2685299 w 4384127"/>
                <a:gd name="connsiteY28" fmla="*/ 4316287 h 5566207"/>
                <a:gd name="connsiteX29" fmla="*/ 3586348 w 4384127"/>
                <a:gd name="connsiteY29" fmla="*/ 3523651 h 5566207"/>
                <a:gd name="connsiteX30" fmla="*/ 3837427 w 4384127"/>
                <a:gd name="connsiteY30" fmla="*/ 3092151 h 5566207"/>
                <a:gd name="connsiteX31" fmla="*/ 4269475 w 4384127"/>
                <a:gd name="connsiteY31" fmla="*/ 2732111 h 5566207"/>
                <a:gd name="connsiteX32" fmla="*/ 4197467 w 4384127"/>
                <a:gd name="connsiteY32" fmla="*/ 2300063 h 5566207"/>
                <a:gd name="connsiteX33" fmla="*/ 3325091 w 4384127"/>
                <a:gd name="connsiteY33" fmla="*/ 2799257 h 5566207"/>
                <a:gd name="connsiteX34" fmla="*/ 2541283 w 4384127"/>
                <a:gd name="connsiteY34" fmla="*/ 2372071 h 5566207"/>
                <a:gd name="connsiteX35" fmla="*/ 1965219 w 4384127"/>
                <a:gd name="connsiteY35" fmla="*/ 2228054 h 5566207"/>
                <a:gd name="connsiteX36" fmla="*/ 2109235 w 4384127"/>
                <a:gd name="connsiteY36" fmla="*/ 1651990 h 5566207"/>
                <a:gd name="connsiteX37" fmla="*/ 1893211 w 4384127"/>
                <a:gd name="connsiteY37" fmla="*/ 1075927 h 5566207"/>
                <a:gd name="connsiteX38" fmla="*/ 1306285 w 4384127"/>
                <a:gd name="connsiteY38" fmla="*/ 234186 h 5566207"/>
                <a:gd name="connsiteX39" fmla="*/ 961901 w 4384127"/>
                <a:gd name="connsiteY39" fmla="*/ 91683 h 5566207"/>
                <a:gd name="connsiteX40" fmla="*/ 712519 w 4384127"/>
                <a:gd name="connsiteY40" fmla="*/ 127309 h 5566207"/>
                <a:gd name="connsiteX41" fmla="*/ 546265 w 4384127"/>
                <a:gd name="connsiteY41" fmla="*/ 234186 h 5566207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2550 w 4384127"/>
                <a:gd name="connsiteY18" fmla="*/ 4603432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2550 w 4384127"/>
                <a:gd name="connsiteY18" fmla="*/ 4603432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2550 w 4384127"/>
                <a:gd name="connsiteY18" fmla="*/ 4603432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2550 w 4384127"/>
                <a:gd name="connsiteY18" fmla="*/ 4603432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2550 w 4384127"/>
                <a:gd name="connsiteY18" fmla="*/ 4603432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351314 w 4384127"/>
                <a:gd name="connsiteY19" fmla="*/ 4829063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814715"/>
                <a:gd name="connsiteX1" fmla="*/ 0 w 4384127"/>
                <a:gd name="connsiteY1" fmla="*/ 363941 h 5814715"/>
                <a:gd name="connsiteX2" fmla="*/ 249381 w 4384127"/>
                <a:gd name="connsiteY2" fmla="*/ 684575 h 5814715"/>
                <a:gd name="connsiteX3" fmla="*/ 453051 w 4384127"/>
                <a:gd name="connsiteY3" fmla="*/ 892387 h 5814715"/>
                <a:gd name="connsiteX4" fmla="*/ 597067 w 4384127"/>
                <a:gd name="connsiteY4" fmla="*/ 1123963 h 5814715"/>
                <a:gd name="connsiteX5" fmla="*/ 1029115 w 4384127"/>
                <a:gd name="connsiteY5" fmla="*/ 1468451 h 5814715"/>
                <a:gd name="connsiteX6" fmla="*/ 1306285 w 4384127"/>
                <a:gd name="connsiteY6" fmla="*/ 1812731 h 5814715"/>
                <a:gd name="connsiteX7" fmla="*/ 1101123 w 4384127"/>
                <a:gd name="connsiteY7" fmla="*/ 2332546 h 5814715"/>
                <a:gd name="connsiteX8" fmla="*/ 237027 w 4384127"/>
                <a:gd name="connsiteY8" fmla="*/ 3268650 h 5814715"/>
                <a:gd name="connsiteX9" fmla="*/ 1056904 w 4384127"/>
                <a:gd name="connsiteY9" fmla="*/ 4330300 h 5814715"/>
                <a:gd name="connsiteX10" fmla="*/ 1686296 w 4384127"/>
                <a:gd name="connsiteY10" fmla="*/ 4413427 h 5814715"/>
                <a:gd name="connsiteX11" fmla="*/ 1686296 w 4384127"/>
                <a:gd name="connsiteY11" fmla="*/ 4864689 h 5814715"/>
                <a:gd name="connsiteX12" fmla="*/ 1306285 w 4384127"/>
                <a:gd name="connsiteY12" fmla="*/ 4900315 h 5814715"/>
                <a:gd name="connsiteX13" fmla="*/ 1543792 w 4384127"/>
                <a:gd name="connsiteY13" fmla="*/ 5030944 h 5814715"/>
                <a:gd name="connsiteX14" fmla="*/ 1199407 w 4384127"/>
                <a:gd name="connsiteY14" fmla="*/ 5268450 h 5814715"/>
                <a:gd name="connsiteX15" fmla="*/ 1638794 w 4384127"/>
                <a:gd name="connsiteY15" fmla="*/ 5244700 h 5814715"/>
                <a:gd name="connsiteX16" fmla="*/ 1828800 w 4384127"/>
                <a:gd name="connsiteY16" fmla="*/ 5410954 h 5814715"/>
                <a:gd name="connsiteX17" fmla="*/ 1852550 w 4384127"/>
                <a:gd name="connsiteY17" fmla="*/ 5030944 h 5814715"/>
                <a:gd name="connsiteX18" fmla="*/ 1859408 w 4384127"/>
                <a:gd name="connsiteY18" fmla="*/ 4464496 h 5814715"/>
                <a:gd name="connsiteX19" fmla="*/ 2435472 w 4384127"/>
                <a:gd name="connsiteY19" fmla="*/ 4752528 h 5814715"/>
                <a:gd name="connsiteX20" fmla="*/ 2410691 w 4384127"/>
                <a:gd name="connsiteY20" fmla="*/ 4971567 h 5814715"/>
                <a:gd name="connsiteX21" fmla="*/ 2410691 w 4384127"/>
                <a:gd name="connsiteY21" fmla="*/ 5268450 h 5814715"/>
                <a:gd name="connsiteX22" fmla="*/ 2078181 w 4384127"/>
                <a:gd name="connsiteY22" fmla="*/ 5268450 h 5814715"/>
                <a:gd name="connsiteX23" fmla="*/ 2268187 w 4384127"/>
                <a:gd name="connsiteY23" fmla="*/ 5387204 h 5814715"/>
                <a:gd name="connsiteX24" fmla="*/ 1971304 w 4384127"/>
                <a:gd name="connsiteY24" fmla="*/ 5565333 h 5814715"/>
                <a:gd name="connsiteX25" fmla="*/ 2422566 w 4384127"/>
                <a:gd name="connsiteY25" fmla="*/ 5636585 h 5814715"/>
                <a:gd name="connsiteX26" fmla="*/ 2481943 w 4384127"/>
                <a:gd name="connsiteY26" fmla="*/ 5814715 h 5814715"/>
                <a:gd name="connsiteX27" fmla="*/ 2612571 w 4384127"/>
                <a:gd name="connsiteY27" fmla="*/ 5446580 h 5814715"/>
                <a:gd name="connsiteX28" fmla="*/ 2685299 w 4384127"/>
                <a:gd name="connsiteY28" fmla="*/ 4564795 h 5814715"/>
                <a:gd name="connsiteX29" fmla="*/ 3586348 w 4384127"/>
                <a:gd name="connsiteY29" fmla="*/ 3772159 h 5814715"/>
                <a:gd name="connsiteX30" fmla="*/ 3837427 w 4384127"/>
                <a:gd name="connsiteY30" fmla="*/ 3340659 h 5814715"/>
                <a:gd name="connsiteX31" fmla="*/ 4269475 w 4384127"/>
                <a:gd name="connsiteY31" fmla="*/ 2980619 h 5814715"/>
                <a:gd name="connsiteX32" fmla="*/ 4197467 w 4384127"/>
                <a:gd name="connsiteY32" fmla="*/ 2548571 h 5814715"/>
                <a:gd name="connsiteX33" fmla="*/ 3325091 w 4384127"/>
                <a:gd name="connsiteY33" fmla="*/ 3047765 h 5814715"/>
                <a:gd name="connsiteX34" fmla="*/ 2541283 w 4384127"/>
                <a:gd name="connsiteY34" fmla="*/ 2620579 h 5814715"/>
                <a:gd name="connsiteX35" fmla="*/ 1965219 w 4384127"/>
                <a:gd name="connsiteY35" fmla="*/ 2476562 h 5814715"/>
                <a:gd name="connsiteX36" fmla="*/ 2109235 w 4384127"/>
                <a:gd name="connsiteY36" fmla="*/ 1900498 h 5814715"/>
                <a:gd name="connsiteX37" fmla="*/ 1893211 w 4384127"/>
                <a:gd name="connsiteY37" fmla="*/ 1324435 h 5814715"/>
                <a:gd name="connsiteX38" fmla="*/ 1306285 w 4384127"/>
                <a:gd name="connsiteY38" fmla="*/ 482694 h 5814715"/>
                <a:gd name="connsiteX39" fmla="*/ 961901 w 4384127"/>
                <a:gd name="connsiteY39" fmla="*/ 340191 h 5814715"/>
                <a:gd name="connsiteX40" fmla="*/ 712519 w 4384127"/>
                <a:gd name="connsiteY40" fmla="*/ 375817 h 5814715"/>
                <a:gd name="connsiteX41" fmla="*/ 546265 w 4384127"/>
                <a:gd name="connsiteY41" fmla="*/ 482694 h 5814715"/>
                <a:gd name="connsiteX0" fmla="*/ 546265 w 4384127"/>
                <a:gd name="connsiteY0" fmla="*/ 482694 h 5904656"/>
                <a:gd name="connsiteX1" fmla="*/ 0 w 4384127"/>
                <a:gd name="connsiteY1" fmla="*/ 363941 h 5904656"/>
                <a:gd name="connsiteX2" fmla="*/ 249381 w 4384127"/>
                <a:gd name="connsiteY2" fmla="*/ 684575 h 5904656"/>
                <a:gd name="connsiteX3" fmla="*/ 453051 w 4384127"/>
                <a:gd name="connsiteY3" fmla="*/ 892387 h 5904656"/>
                <a:gd name="connsiteX4" fmla="*/ 597067 w 4384127"/>
                <a:gd name="connsiteY4" fmla="*/ 1123963 h 5904656"/>
                <a:gd name="connsiteX5" fmla="*/ 1029115 w 4384127"/>
                <a:gd name="connsiteY5" fmla="*/ 1468451 h 5904656"/>
                <a:gd name="connsiteX6" fmla="*/ 1306285 w 4384127"/>
                <a:gd name="connsiteY6" fmla="*/ 1812731 h 5904656"/>
                <a:gd name="connsiteX7" fmla="*/ 1101123 w 4384127"/>
                <a:gd name="connsiteY7" fmla="*/ 2332546 h 5904656"/>
                <a:gd name="connsiteX8" fmla="*/ 237027 w 4384127"/>
                <a:gd name="connsiteY8" fmla="*/ 3268650 h 5904656"/>
                <a:gd name="connsiteX9" fmla="*/ 1056904 w 4384127"/>
                <a:gd name="connsiteY9" fmla="*/ 4330300 h 5904656"/>
                <a:gd name="connsiteX10" fmla="*/ 1686296 w 4384127"/>
                <a:gd name="connsiteY10" fmla="*/ 4413427 h 5904656"/>
                <a:gd name="connsiteX11" fmla="*/ 1686296 w 4384127"/>
                <a:gd name="connsiteY11" fmla="*/ 4864689 h 5904656"/>
                <a:gd name="connsiteX12" fmla="*/ 1306285 w 4384127"/>
                <a:gd name="connsiteY12" fmla="*/ 4900315 h 5904656"/>
                <a:gd name="connsiteX13" fmla="*/ 1543792 w 4384127"/>
                <a:gd name="connsiteY13" fmla="*/ 5030944 h 5904656"/>
                <a:gd name="connsiteX14" fmla="*/ 1199407 w 4384127"/>
                <a:gd name="connsiteY14" fmla="*/ 5268450 h 5904656"/>
                <a:gd name="connsiteX15" fmla="*/ 1638794 w 4384127"/>
                <a:gd name="connsiteY15" fmla="*/ 5244700 h 5904656"/>
                <a:gd name="connsiteX16" fmla="*/ 1828800 w 4384127"/>
                <a:gd name="connsiteY16" fmla="*/ 5410954 h 5904656"/>
                <a:gd name="connsiteX17" fmla="*/ 1852550 w 4384127"/>
                <a:gd name="connsiteY17" fmla="*/ 5030944 h 5904656"/>
                <a:gd name="connsiteX18" fmla="*/ 1859408 w 4384127"/>
                <a:gd name="connsiteY18" fmla="*/ 4464496 h 5904656"/>
                <a:gd name="connsiteX19" fmla="*/ 2435472 w 4384127"/>
                <a:gd name="connsiteY19" fmla="*/ 4752528 h 5904656"/>
                <a:gd name="connsiteX20" fmla="*/ 2410691 w 4384127"/>
                <a:gd name="connsiteY20" fmla="*/ 4971567 h 5904656"/>
                <a:gd name="connsiteX21" fmla="*/ 2410691 w 4384127"/>
                <a:gd name="connsiteY21" fmla="*/ 5268450 h 5904656"/>
                <a:gd name="connsiteX22" fmla="*/ 2078181 w 4384127"/>
                <a:gd name="connsiteY22" fmla="*/ 5268450 h 5904656"/>
                <a:gd name="connsiteX23" fmla="*/ 2268187 w 4384127"/>
                <a:gd name="connsiteY23" fmla="*/ 5387204 h 5904656"/>
                <a:gd name="connsiteX24" fmla="*/ 1971304 w 4384127"/>
                <a:gd name="connsiteY24" fmla="*/ 5565333 h 5904656"/>
                <a:gd name="connsiteX25" fmla="*/ 2422566 w 4384127"/>
                <a:gd name="connsiteY25" fmla="*/ 5636585 h 5904656"/>
                <a:gd name="connsiteX26" fmla="*/ 2363464 w 4384127"/>
                <a:gd name="connsiteY26" fmla="*/ 5904656 h 5904656"/>
                <a:gd name="connsiteX27" fmla="*/ 2612571 w 4384127"/>
                <a:gd name="connsiteY27" fmla="*/ 5446580 h 5904656"/>
                <a:gd name="connsiteX28" fmla="*/ 2685299 w 4384127"/>
                <a:gd name="connsiteY28" fmla="*/ 4564795 h 5904656"/>
                <a:gd name="connsiteX29" fmla="*/ 3586348 w 4384127"/>
                <a:gd name="connsiteY29" fmla="*/ 3772159 h 5904656"/>
                <a:gd name="connsiteX30" fmla="*/ 3837427 w 4384127"/>
                <a:gd name="connsiteY30" fmla="*/ 3340659 h 5904656"/>
                <a:gd name="connsiteX31" fmla="*/ 4269475 w 4384127"/>
                <a:gd name="connsiteY31" fmla="*/ 2980619 h 5904656"/>
                <a:gd name="connsiteX32" fmla="*/ 4197467 w 4384127"/>
                <a:gd name="connsiteY32" fmla="*/ 2548571 h 5904656"/>
                <a:gd name="connsiteX33" fmla="*/ 3325091 w 4384127"/>
                <a:gd name="connsiteY33" fmla="*/ 3047765 h 5904656"/>
                <a:gd name="connsiteX34" fmla="*/ 2541283 w 4384127"/>
                <a:gd name="connsiteY34" fmla="*/ 2620579 h 5904656"/>
                <a:gd name="connsiteX35" fmla="*/ 1965219 w 4384127"/>
                <a:gd name="connsiteY35" fmla="*/ 2476562 h 5904656"/>
                <a:gd name="connsiteX36" fmla="*/ 2109235 w 4384127"/>
                <a:gd name="connsiteY36" fmla="*/ 1900498 h 5904656"/>
                <a:gd name="connsiteX37" fmla="*/ 1893211 w 4384127"/>
                <a:gd name="connsiteY37" fmla="*/ 1324435 h 5904656"/>
                <a:gd name="connsiteX38" fmla="*/ 1306285 w 4384127"/>
                <a:gd name="connsiteY38" fmla="*/ 482694 h 5904656"/>
                <a:gd name="connsiteX39" fmla="*/ 961901 w 4384127"/>
                <a:gd name="connsiteY39" fmla="*/ 340191 h 5904656"/>
                <a:gd name="connsiteX40" fmla="*/ 712519 w 4384127"/>
                <a:gd name="connsiteY40" fmla="*/ 375817 h 5904656"/>
                <a:gd name="connsiteX41" fmla="*/ 546265 w 4384127"/>
                <a:gd name="connsiteY41" fmla="*/ 482694 h 5904656"/>
                <a:gd name="connsiteX0" fmla="*/ 546265 w 4384127"/>
                <a:gd name="connsiteY0" fmla="*/ 482694 h 5904656"/>
                <a:gd name="connsiteX1" fmla="*/ 0 w 4384127"/>
                <a:gd name="connsiteY1" fmla="*/ 363941 h 5904656"/>
                <a:gd name="connsiteX2" fmla="*/ 249381 w 4384127"/>
                <a:gd name="connsiteY2" fmla="*/ 684575 h 5904656"/>
                <a:gd name="connsiteX3" fmla="*/ 453051 w 4384127"/>
                <a:gd name="connsiteY3" fmla="*/ 892387 h 5904656"/>
                <a:gd name="connsiteX4" fmla="*/ 597067 w 4384127"/>
                <a:gd name="connsiteY4" fmla="*/ 1123963 h 5904656"/>
                <a:gd name="connsiteX5" fmla="*/ 1029115 w 4384127"/>
                <a:gd name="connsiteY5" fmla="*/ 1468451 h 5904656"/>
                <a:gd name="connsiteX6" fmla="*/ 1306285 w 4384127"/>
                <a:gd name="connsiteY6" fmla="*/ 1812731 h 5904656"/>
                <a:gd name="connsiteX7" fmla="*/ 1101123 w 4384127"/>
                <a:gd name="connsiteY7" fmla="*/ 2332546 h 5904656"/>
                <a:gd name="connsiteX8" fmla="*/ 237027 w 4384127"/>
                <a:gd name="connsiteY8" fmla="*/ 3268650 h 5904656"/>
                <a:gd name="connsiteX9" fmla="*/ 1056904 w 4384127"/>
                <a:gd name="connsiteY9" fmla="*/ 4330300 h 5904656"/>
                <a:gd name="connsiteX10" fmla="*/ 1686296 w 4384127"/>
                <a:gd name="connsiteY10" fmla="*/ 4413427 h 5904656"/>
                <a:gd name="connsiteX11" fmla="*/ 1686296 w 4384127"/>
                <a:gd name="connsiteY11" fmla="*/ 4864689 h 5904656"/>
                <a:gd name="connsiteX12" fmla="*/ 1306285 w 4384127"/>
                <a:gd name="connsiteY12" fmla="*/ 4900315 h 5904656"/>
                <a:gd name="connsiteX13" fmla="*/ 1543792 w 4384127"/>
                <a:gd name="connsiteY13" fmla="*/ 5030944 h 5904656"/>
                <a:gd name="connsiteX14" fmla="*/ 1199407 w 4384127"/>
                <a:gd name="connsiteY14" fmla="*/ 5268450 h 5904656"/>
                <a:gd name="connsiteX15" fmla="*/ 1638794 w 4384127"/>
                <a:gd name="connsiteY15" fmla="*/ 5244700 h 5904656"/>
                <a:gd name="connsiteX16" fmla="*/ 1828800 w 4384127"/>
                <a:gd name="connsiteY16" fmla="*/ 5410954 h 5904656"/>
                <a:gd name="connsiteX17" fmla="*/ 1852550 w 4384127"/>
                <a:gd name="connsiteY17" fmla="*/ 5030944 h 5904656"/>
                <a:gd name="connsiteX18" fmla="*/ 1859408 w 4384127"/>
                <a:gd name="connsiteY18" fmla="*/ 4464496 h 5904656"/>
                <a:gd name="connsiteX19" fmla="*/ 2435472 w 4384127"/>
                <a:gd name="connsiteY19" fmla="*/ 4752528 h 5904656"/>
                <a:gd name="connsiteX20" fmla="*/ 2410691 w 4384127"/>
                <a:gd name="connsiteY20" fmla="*/ 4971567 h 5904656"/>
                <a:gd name="connsiteX21" fmla="*/ 2410691 w 4384127"/>
                <a:gd name="connsiteY21" fmla="*/ 5268450 h 5904656"/>
                <a:gd name="connsiteX22" fmla="*/ 2078181 w 4384127"/>
                <a:gd name="connsiteY22" fmla="*/ 5268450 h 5904656"/>
                <a:gd name="connsiteX23" fmla="*/ 2268187 w 4384127"/>
                <a:gd name="connsiteY23" fmla="*/ 5387204 h 5904656"/>
                <a:gd name="connsiteX24" fmla="*/ 1971304 w 4384127"/>
                <a:gd name="connsiteY24" fmla="*/ 5565333 h 5904656"/>
                <a:gd name="connsiteX25" fmla="*/ 2363464 w 4384127"/>
                <a:gd name="connsiteY25" fmla="*/ 5544615 h 5904656"/>
                <a:gd name="connsiteX26" fmla="*/ 2363464 w 4384127"/>
                <a:gd name="connsiteY26" fmla="*/ 5904656 h 5904656"/>
                <a:gd name="connsiteX27" fmla="*/ 2612571 w 4384127"/>
                <a:gd name="connsiteY27" fmla="*/ 5446580 h 5904656"/>
                <a:gd name="connsiteX28" fmla="*/ 2685299 w 4384127"/>
                <a:gd name="connsiteY28" fmla="*/ 4564795 h 5904656"/>
                <a:gd name="connsiteX29" fmla="*/ 3586348 w 4384127"/>
                <a:gd name="connsiteY29" fmla="*/ 3772159 h 5904656"/>
                <a:gd name="connsiteX30" fmla="*/ 3837427 w 4384127"/>
                <a:gd name="connsiteY30" fmla="*/ 3340659 h 5904656"/>
                <a:gd name="connsiteX31" fmla="*/ 4269475 w 4384127"/>
                <a:gd name="connsiteY31" fmla="*/ 2980619 h 5904656"/>
                <a:gd name="connsiteX32" fmla="*/ 4197467 w 4384127"/>
                <a:gd name="connsiteY32" fmla="*/ 2548571 h 5904656"/>
                <a:gd name="connsiteX33" fmla="*/ 3325091 w 4384127"/>
                <a:gd name="connsiteY33" fmla="*/ 3047765 h 5904656"/>
                <a:gd name="connsiteX34" fmla="*/ 2541283 w 4384127"/>
                <a:gd name="connsiteY34" fmla="*/ 2620579 h 5904656"/>
                <a:gd name="connsiteX35" fmla="*/ 1965219 w 4384127"/>
                <a:gd name="connsiteY35" fmla="*/ 2476562 h 5904656"/>
                <a:gd name="connsiteX36" fmla="*/ 2109235 w 4384127"/>
                <a:gd name="connsiteY36" fmla="*/ 1900498 h 5904656"/>
                <a:gd name="connsiteX37" fmla="*/ 1893211 w 4384127"/>
                <a:gd name="connsiteY37" fmla="*/ 1324435 h 5904656"/>
                <a:gd name="connsiteX38" fmla="*/ 1306285 w 4384127"/>
                <a:gd name="connsiteY38" fmla="*/ 482694 h 5904656"/>
                <a:gd name="connsiteX39" fmla="*/ 961901 w 4384127"/>
                <a:gd name="connsiteY39" fmla="*/ 340191 h 5904656"/>
                <a:gd name="connsiteX40" fmla="*/ 712519 w 4384127"/>
                <a:gd name="connsiteY40" fmla="*/ 375817 h 5904656"/>
                <a:gd name="connsiteX41" fmla="*/ 546265 w 4384127"/>
                <a:gd name="connsiteY41" fmla="*/ 482694 h 5904656"/>
                <a:gd name="connsiteX0" fmla="*/ 546265 w 4384127"/>
                <a:gd name="connsiteY0" fmla="*/ 482694 h 5904656"/>
                <a:gd name="connsiteX1" fmla="*/ 0 w 4384127"/>
                <a:gd name="connsiteY1" fmla="*/ 363941 h 5904656"/>
                <a:gd name="connsiteX2" fmla="*/ 249381 w 4384127"/>
                <a:gd name="connsiteY2" fmla="*/ 684575 h 5904656"/>
                <a:gd name="connsiteX3" fmla="*/ 453051 w 4384127"/>
                <a:gd name="connsiteY3" fmla="*/ 892387 h 5904656"/>
                <a:gd name="connsiteX4" fmla="*/ 597067 w 4384127"/>
                <a:gd name="connsiteY4" fmla="*/ 1123963 h 5904656"/>
                <a:gd name="connsiteX5" fmla="*/ 1029115 w 4384127"/>
                <a:gd name="connsiteY5" fmla="*/ 1468451 h 5904656"/>
                <a:gd name="connsiteX6" fmla="*/ 1306285 w 4384127"/>
                <a:gd name="connsiteY6" fmla="*/ 1812731 h 5904656"/>
                <a:gd name="connsiteX7" fmla="*/ 1101123 w 4384127"/>
                <a:gd name="connsiteY7" fmla="*/ 2332546 h 5904656"/>
                <a:gd name="connsiteX8" fmla="*/ 237027 w 4384127"/>
                <a:gd name="connsiteY8" fmla="*/ 3268650 h 5904656"/>
                <a:gd name="connsiteX9" fmla="*/ 1056904 w 4384127"/>
                <a:gd name="connsiteY9" fmla="*/ 4330300 h 5904656"/>
                <a:gd name="connsiteX10" fmla="*/ 1686296 w 4384127"/>
                <a:gd name="connsiteY10" fmla="*/ 4413427 h 5904656"/>
                <a:gd name="connsiteX11" fmla="*/ 1686296 w 4384127"/>
                <a:gd name="connsiteY11" fmla="*/ 4864689 h 5904656"/>
                <a:gd name="connsiteX12" fmla="*/ 1306285 w 4384127"/>
                <a:gd name="connsiteY12" fmla="*/ 4900315 h 5904656"/>
                <a:gd name="connsiteX13" fmla="*/ 1543792 w 4384127"/>
                <a:gd name="connsiteY13" fmla="*/ 5030944 h 5904656"/>
                <a:gd name="connsiteX14" fmla="*/ 1199407 w 4384127"/>
                <a:gd name="connsiteY14" fmla="*/ 5268450 h 5904656"/>
                <a:gd name="connsiteX15" fmla="*/ 1638794 w 4384127"/>
                <a:gd name="connsiteY15" fmla="*/ 5244700 h 5904656"/>
                <a:gd name="connsiteX16" fmla="*/ 1828800 w 4384127"/>
                <a:gd name="connsiteY16" fmla="*/ 5410954 h 5904656"/>
                <a:gd name="connsiteX17" fmla="*/ 1852550 w 4384127"/>
                <a:gd name="connsiteY17" fmla="*/ 5030944 h 5904656"/>
                <a:gd name="connsiteX18" fmla="*/ 1859408 w 4384127"/>
                <a:gd name="connsiteY18" fmla="*/ 4464496 h 5904656"/>
                <a:gd name="connsiteX19" fmla="*/ 2435472 w 4384127"/>
                <a:gd name="connsiteY19" fmla="*/ 4752528 h 5904656"/>
                <a:gd name="connsiteX20" fmla="*/ 2410691 w 4384127"/>
                <a:gd name="connsiteY20" fmla="*/ 4971567 h 5904656"/>
                <a:gd name="connsiteX21" fmla="*/ 2410691 w 4384127"/>
                <a:gd name="connsiteY21" fmla="*/ 5268450 h 5904656"/>
                <a:gd name="connsiteX22" fmla="*/ 2078181 w 4384127"/>
                <a:gd name="connsiteY22" fmla="*/ 5268450 h 5904656"/>
                <a:gd name="connsiteX23" fmla="*/ 2268187 w 4384127"/>
                <a:gd name="connsiteY23" fmla="*/ 5387204 h 5904656"/>
                <a:gd name="connsiteX24" fmla="*/ 1971304 w 4384127"/>
                <a:gd name="connsiteY24" fmla="*/ 5565333 h 5904656"/>
                <a:gd name="connsiteX25" fmla="*/ 2363464 w 4384127"/>
                <a:gd name="connsiteY25" fmla="*/ 5544615 h 5904656"/>
                <a:gd name="connsiteX26" fmla="*/ 2363464 w 4384127"/>
                <a:gd name="connsiteY26" fmla="*/ 5904656 h 5904656"/>
                <a:gd name="connsiteX27" fmla="*/ 2612571 w 4384127"/>
                <a:gd name="connsiteY27" fmla="*/ 5446580 h 5904656"/>
                <a:gd name="connsiteX28" fmla="*/ 2685299 w 4384127"/>
                <a:gd name="connsiteY28" fmla="*/ 4564795 h 5904656"/>
                <a:gd name="connsiteX29" fmla="*/ 3586348 w 4384127"/>
                <a:gd name="connsiteY29" fmla="*/ 3772159 h 5904656"/>
                <a:gd name="connsiteX30" fmla="*/ 3837427 w 4384127"/>
                <a:gd name="connsiteY30" fmla="*/ 3340659 h 5904656"/>
                <a:gd name="connsiteX31" fmla="*/ 4269475 w 4384127"/>
                <a:gd name="connsiteY31" fmla="*/ 2980619 h 5904656"/>
                <a:gd name="connsiteX32" fmla="*/ 4197467 w 4384127"/>
                <a:gd name="connsiteY32" fmla="*/ 2548571 h 5904656"/>
                <a:gd name="connsiteX33" fmla="*/ 3325091 w 4384127"/>
                <a:gd name="connsiteY33" fmla="*/ 3047765 h 5904656"/>
                <a:gd name="connsiteX34" fmla="*/ 2541283 w 4384127"/>
                <a:gd name="connsiteY34" fmla="*/ 2620579 h 5904656"/>
                <a:gd name="connsiteX35" fmla="*/ 1965219 w 4384127"/>
                <a:gd name="connsiteY35" fmla="*/ 2476562 h 5904656"/>
                <a:gd name="connsiteX36" fmla="*/ 2109235 w 4384127"/>
                <a:gd name="connsiteY36" fmla="*/ 1900498 h 5904656"/>
                <a:gd name="connsiteX37" fmla="*/ 1893211 w 4384127"/>
                <a:gd name="connsiteY37" fmla="*/ 1324435 h 5904656"/>
                <a:gd name="connsiteX38" fmla="*/ 1306285 w 4384127"/>
                <a:gd name="connsiteY38" fmla="*/ 482694 h 5904656"/>
                <a:gd name="connsiteX39" fmla="*/ 961901 w 4384127"/>
                <a:gd name="connsiteY39" fmla="*/ 340191 h 5904656"/>
                <a:gd name="connsiteX40" fmla="*/ 712519 w 4384127"/>
                <a:gd name="connsiteY40" fmla="*/ 375817 h 5904656"/>
                <a:gd name="connsiteX41" fmla="*/ 546265 w 4384127"/>
                <a:gd name="connsiteY41" fmla="*/ 482694 h 5904656"/>
                <a:gd name="connsiteX0" fmla="*/ 546265 w 4384127"/>
                <a:gd name="connsiteY0" fmla="*/ 482694 h 5904656"/>
                <a:gd name="connsiteX1" fmla="*/ 0 w 4384127"/>
                <a:gd name="connsiteY1" fmla="*/ 363941 h 5904656"/>
                <a:gd name="connsiteX2" fmla="*/ 249381 w 4384127"/>
                <a:gd name="connsiteY2" fmla="*/ 684575 h 5904656"/>
                <a:gd name="connsiteX3" fmla="*/ 453051 w 4384127"/>
                <a:gd name="connsiteY3" fmla="*/ 892387 h 5904656"/>
                <a:gd name="connsiteX4" fmla="*/ 597067 w 4384127"/>
                <a:gd name="connsiteY4" fmla="*/ 1123963 h 5904656"/>
                <a:gd name="connsiteX5" fmla="*/ 1029115 w 4384127"/>
                <a:gd name="connsiteY5" fmla="*/ 1468451 h 5904656"/>
                <a:gd name="connsiteX6" fmla="*/ 1306285 w 4384127"/>
                <a:gd name="connsiteY6" fmla="*/ 1812731 h 5904656"/>
                <a:gd name="connsiteX7" fmla="*/ 1101123 w 4384127"/>
                <a:gd name="connsiteY7" fmla="*/ 2332546 h 5904656"/>
                <a:gd name="connsiteX8" fmla="*/ 237027 w 4384127"/>
                <a:gd name="connsiteY8" fmla="*/ 3268650 h 5904656"/>
                <a:gd name="connsiteX9" fmla="*/ 1056904 w 4384127"/>
                <a:gd name="connsiteY9" fmla="*/ 4330300 h 5904656"/>
                <a:gd name="connsiteX10" fmla="*/ 1686296 w 4384127"/>
                <a:gd name="connsiteY10" fmla="*/ 4413427 h 5904656"/>
                <a:gd name="connsiteX11" fmla="*/ 1686296 w 4384127"/>
                <a:gd name="connsiteY11" fmla="*/ 4864689 h 5904656"/>
                <a:gd name="connsiteX12" fmla="*/ 1306285 w 4384127"/>
                <a:gd name="connsiteY12" fmla="*/ 4900315 h 5904656"/>
                <a:gd name="connsiteX13" fmla="*/ 1543792 w 4384127"/>
                <a:gd name="connsiteY13" fmla="*/ 5030944 h 5904656"/>
                <a:gd name="connsiteX14" fmla="*/ 1199407 w 4384127"/>
                <a:gd name="connsiteY14" fmla="*/ 5268450 h 5904656"/>
                <a:gd name="connsiteX15" fmla="*/ 1638794 w 4384127"/>
                <a:gd name="connsiteY15" fmla="*/ 5244700 h 5904656"/>
                <a:gd name="connsiteX16" fmla="*/ 1828800 w 4384127"/>
                <a:gd name="connsiteY16" fmla="*/ 5410954 h 5904656"/>
                <a:gd name="connsiteX17" fmla="*/ 1852550 w 4384127"/>
                <a:gd name="connsiteY17" fmla="*/ 5030944 h 5904656"/>
                <a:gd name="connsiteX18" fmla="*/ 1859408 w 4384127"/>
                <a:gd name="connsiteY18" fmla="*/ 4464496 h 5904656"/>
                <a:gd name="connsiteX19" fmla="*/ 2435472 w 4384127"/>
                <a:gd name="connsiteY19" fmla="*/ 4752528 h 5904656"/>
                <a:gd name="connsiteX20" fmla="*/ 2410691 w 4384127"/>
                <a:gd name="connsiteY20" fmla="*/ 4971567 h 5904656"/>
                <a:gd name="connsiteX21" fmla="*/ 2410691 w 4384127"/>
                <a:gd name="connsiteY21" fmla="*/ 5268450 h 5904656"/>
                <a:gd name="connsiteX22" fmla="*/ 2078181 w 4384127"/>
                <a:gd name="connsiteY22" fmla="*/ 5268450 h 5904656"/>
                <a:gd name="connsiteX23" fmla="*/ 2268187 w 4384127"/>
                <a:gd name="connsiteY23" fmla="*/ 5387204 h 5904656"/>
                <a:gd name="connsiteX24" fmla="*/ 1971304 w 4384127"/>
                <a:gd name="connsiteY24" fmla="*/ 5565333 h 5904656"/>
                <a:gd name="connsiteX25" fmla="*/ 2363464 w 4384127"/>
                <a:gd name="connsiteY25" fmla="*/ 5544615 h 5904656"/>
                <a:gd name="connsiteX26" fmla="*/ 2363464 w 4384127"/>
                <a:gd name="connsiteY26" fmla="*/ 5904656 h 5904656"/>
                <a:gd name="connsiteX27" fmla="*/ 2612571 w 4384127"/>
                <a:gd name="connsiteY27" fmla="*/ 5446580 h 5904656"/>
                <a:gd name="connsiteX28" fmla="*/ 2685299 w 4384127"/>
                <a:gd name="connsiteY28" fmla="*/ 4564795 h 5904656"/>
                <a:gd name="connsiteX29" fmla="*/ 3586348 w 4384127"/>
                <a:gd name="connsiteY29" fmla="*/ 3772159 h 5904656"/>
                <a:gd name="connsiteX30" fmla="*/ 3837427 w 4384127"/>
                <a:gd name="connsiteY30" fmla="*/ 3340659 h 5904656"/>
                <a:gd name="connsiteX31" fmla="*/ 4269475 w 4384127"/>
                <a:gd name="connsiteY31" fmla="*/ 2980619 h 5904656"/>
                <a:gd name="connsiteX32" fmla="*/ 4197467 w 4384127"/>
                <a:gd name="connsiteY32" fmla="*/ 2548571 h 5904656"/>
                <a:gd name="connsiteX33" fmla="*/ 3325091 w 4384127"/>
                <a:gd name="connsiteY33" fmla="*/ 3047765 h 5904656"/>
                <a:gd name="connsiteX34" fmla="*/ 2541283 w 4384127"/>
                <a:gd name="connsiteY34" fmla="*/ 2620579 h 5904656"/>
                <a:gd name="connsiteX35" fmla="*/ 1965219 w 4384127"/>
                <a:gd name="connsiteY35" fmla="*/ 2476562 h 5904656"/>
                <a:gd name="connsiteX36" fmla="*/ 2109235 w 4384127"/>
                <a:gd name="connsiteY36" fmla="*/ 1900498 h 5904656"/>
                <a:gd name="connsiteX37" fmla="*/ 1893211 w 4384127"/>
                <a:gd name="connsiteY37" fmla="*/ 1324435 h 5904656"/>
                <a:gd name="connsiteX38" fmla="*/ 1306285 w 4384127"/>
                <a:gd name="connsiteY38" fmla="*/ 482694 h 5904656"/>
                <a:gd name="connsiteX39" fmla="*/ 961901 w 4384127"/>
                <a:gd name="connsiteY39" fmla="*/ 340191 h 5904656"/>
                <a:gd name="connsiteX40" fmla="*/ 712519 w 4384127"/>
                <a:gd name="connsiteY40" fmla="*/ 375817 h 5904656"/>
                <a:gd name="connsiteX41" fmla="*/ 546265 w 4384127"/>
                <a:gd name="connsiteY41" fmla="*/ 482694 h 590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384127" h="5904656">
                  <a:moveTo>
                    <a:pt x="546265" y="482694"/>
                  </a:moveTo>
                  <a:cubicBezTo>
                    <a:pt x="364177" y="443110"/>
                    <a:pt x="19816" y="0"/>
                    <a:pt x="0" y="363941"/>
                  </a:cubicBezTo>
                  <a:cubicBezTo>
                    <a:pt x="49492" y="576303"/>
                    <a:pt x="13110" y="527289"/>
                    <a:pt x="249381" y="684575"/>
                  </a:cubicBezTo>
                  <a:cubicBezTo>
                    <a:pt x="394811" y="846411"/>
                    <a:pt x="342214" y="844886"/>
                    <a:pt x="453051" y="892387"/>
                  </a:cubicBezTo>
                  <a:cubicBezTo>
                    <a:pt x="604688" y="1065816"/>
                    <a:pt x="475670" y="1002482"/>
                    <a:pt x="597067" y="1123963"/>
                  </a:cubicBezTo>
                  <a:cubicBezTo>
                    <a:pt x="797079" y="1364959"/>
                    <a:pt x="940000" y="1381834"/>
                    <a:pt x="1029115" y="1468451"/>
                  </a:cubicBezTo>
                  <a:cubicBezTo>
                    <a:pt x="1189979" y="1650436"/>
                    <a:pt x="1339722" y="1617152"/>
                    <a:pt x="1306285" y="1812731"/>
                  </a:cubicBezTo>
                  <a:cubicBezTo>
                    <a:pt x="1191914" y="2312864"/>
                    <a:pt x="1315307" y="1890932"/>
                    <a:pt x="1101123" y="2332546"/>
                  </a:cubicBezTo>
                  <a:cubicBezTo>
                    <a:pt x="826459" y="2457631"/>
                    <a:pt x="313275" y="2502718"/>
                    <a:pt x="237027" y="3268650"/>
                  </a:cubicBezTo>
                  <a:cubicBezTo>
                    <a:pt x="193790" y="3827037"/>
                    <a:pt x="481977" y="4214590"/>
                    <a:pt x="1056904" y="4330300"/>
                  </a:cubicBezTo>
                  <a:cubicBezTo>
                    <a:pt x="1908982" y="4505793"/>
                    <a:pt x="1476499" y="4385718"/>
                    <a:pt x="1686296" y="4413427"/>
                  </a:cubicBezTo>
                  <a:lnTo>
                    <a:pt x="1686296" y="4864689"/>
                  </a:lnTo>
                  <a:cubicBezTo>
                    <a:pt x="1559626" y="4876564"/>
                    <a:pt x="1325579" y="4758555"/>
                    <a:pt x="1306285" y="4900315"/>
                  </a:cubicBezTo>
                  <a:lnTo>
                    <a:pt x="1543792" y="5030944"/>
                  </a:lnTo>
                  <a:cubicBezTo>
                    <a:pt x="1428997" y="5110113"/>
                    <a:pt x="1171200" y="5150619"/>
                    <a:pt x="1199407" y="5268450"/>
                  </a:cubicBezTo>
                  <a:cubicBezTo>
                    <a:pt x="1464124" y="5328749"/>
                    <a:pt x="1492332" y="5252617"/>
                    <a:pt x="1638794" y="5244700"/>
                  </a:cubicBezTo>
                  <a:cubicBezTo>
                    <a:pt x="1702129" y="5300118"/>
                    <a:pt x="1724048" y="5482372"/>
                    <a:pt x="1828800" y="5410954"/>
                  </a:cubicBezTo>
                  <a:lnTo>
                    <a:pt x="1852550" y="5030944"/>
                  </a:lnTo>
                  <a:lnTo>
                    <a:pt x="1859408" y="4464496"/>
                  </a:lnTo>
                  <a:lnTo>
                    <a:pt x="2435472" y="4752528"/>
                  </a:lnTo>
                  <a:lnTo>
                    <a:pt x="2410691" y="4971567"/>
                  </a:lnTo>
                  <a:lnTo>
                    <a:pt x="2410691" y="5268450"/>
                  </a:lnTo>
                  <a:cubicBezTo>
                    <a:pt x="2299854" y="5268450"/>
                    <a:pt x="1993075" y="5134785"/>
                    <a:pt x="2078181" y="5268450"/>
                  </a:cubicBezTo>
                  <a:cubicBezTo>
                    <a:pt x="2099952" y="5375495"/>
                    <a:pt x="2204852" y="5347619"/>
                    <a:pt x="2268187" y="5387204"/>
                  </a:cubicBezTo>
                  <a:cubicBezTo>
                    <a:pt x="2169226" y="5446580"/>
                    <a:pt x="1921823" y="5417525"/>
                    <a:pt x="1971304" y="5565333"/>
                  </a:cubicBezTo>
                  <a:cubicBezTo>
                    <a:pt x="2222665" y="5571148"/>
                    <a:pt x="2213043" y="5520864"/>
                    <a:pt x="2363464" y="5544615"/>
                  </a:cubicBezTo>
                  <a:lnTo>
                    <a:pt x="2363464" y="5904656"/>
                  </a:lnTo>
                  <a:cubicBezTo>
                    <a:pt x="2465664" y="5833748"/>
                    <a:pt x="2543801" y="5550600"/>
                    <a:pt x="2612571" y="5446580"/>
                  </a:cubicBezTo>
                  <a:cubicBezTo>
                    <a:pt x="2598956" y="5316626"/>
                    <a:pt x="2661056" y="4858723"/>
                    <a:pt x="2685299" y="4564795"/>
                  </a:cubicBezTo>
                  <a:cubicBezTo>
                    <a:pt x="3104352" y="4575546"/>
                    <a:pt x="3690416" y="4013256"/>
                    <a:pt x="3586348" y="3772159"/>
                  </a:cubicBezTo>
                  <a:cubicBezTo>
                    <a:pt x="3479850" y="3463037"/>
                    <a:pt x="3753734" y="3484492"/>
                    <a:pt x="3837427" y="3340659"/>
                  </a:cubicBezTo>
                  <a:cubicBezTo>
                    <a:pt x="3954300" y="3247025"/>
                    <a:pt x="4171631" y="3104262"/>
                    <a:pt x="4269475" y="2980619"/>
                  </a:cubicBezTo>
                  <a:cubicBezTo>
                    <a:pt x="4344236" y="2736417"/>
                    <a:pt x="4384127" y="2527841"/>
                    <a:pt x="4197467" y="2548571"/>
                  </a:cubicBezTo>
                  <a:cubicBezTo>
                    <a:pt x="3938471" y="2615539"/>
                    <a:pt x="3631217" y="3011992"/>
                    <a:pt x="3325091" y="3047765"/>
                  </a:cubicBezTo>
                  <a:cubicBezTo>
                    <a:pt x="3008416" y="3027973"/>
                    <a:pt x="3387883" y="2692293"/>
                    <a:pt x="2541283" y="2620579"/>
                  </a:cubicBezTo>
                  <a:cubicBezTo>
                    <a:pt x="2207009" y="2605533"/>
                    <a:pt x="1996672" y="2584123"/>
                    <a:pt x="1965219" y="2476562"/>
                  </a:cubicBezTo>
                  <a:cubicBezTo>
                    <a:pt x="2013224" y="2284541"/>
                    <a:pt x="2114060" y="2251865"/>
                    <a:pt x="2109235" y="1900498"/>
                  </a:cubicBezTo>
                  <a:cubicBezTo>
                    <a:pt x="2064627" y="1540320"/>
                    <a:pt x="2090979" y="1823885"/>
                    <a:pt x="1893211" y="1324435"/>
                  </a:cubicBezTo>
                  <a:cubicBezTo>
                    <a:pt x="1421670" y="960728"/>
                    <a:pt x="1726304" y="865734"/>
                    <a:pt x="1306285" y="482694"/>
                  </a:cubicBezTo>
                  <a:cubicBezTo>
                    <a:pt x="1191490" y="435193"/>
                    <a:pt x="1186856" y="364059"/>
                    <a:pt x="961901" y="340191"/>
                  </a:cubicBezTo>
                  <a:lnTo>
                    <a:pt x="712519" y="375817"/>
                  </a:lnTo>
                  <a:lnTo>
                    <a:pt x="546265" y="482694"/>
                  </a:lnTo>
                  <a:close/>
                </a:path>
              </a:pathLst>
            </a:custGeom>
            <a:solidFill>
              <a:srgbClr val="71BDFB"/>
            </a:solidFill>
            <a:ln w="76200">
              <a:solidFill>
                <a:srgbClr val="71BD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5" name="直線コネクタ 8"/>
            <p:cNvCxnSpPr/>
            <p:nvPr/>
          </p:nvCxnSpPr>
          <p:spPr>
            <a:xfrm>
              <a:off x="17947297" y="16008946"/>
              <a:ext cx="0" cy="287338"/>
            </a:xfrm>
            <a:prstGeom prst="line">
              <a:avLst/>
            </a:prstGeom>
            <a:ln w="57150">
              <a:solidFill>
                <a:srgbClr val="71BD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9"/>
            <p:cNvCxnSpPr/>
            <p:nvPr/>
          </p:nvCxnSpPr>
          <p:spPr>
            <a:xfrm>
              <a:off x="17731397" y="16080384"/>
              <a:ext cx="71437" cy="215900"/>
            </a:xfrm>
            <a:prstGeom prst="line">
              <a:avLst/>
            </a:prstGeom>
            <a:ln w="57150">
              <a:solidFill>
                <a:srgbClr val="71BDF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円/楕円 31"/>
            <p:cNvSpPr>
              <a:spLocks noChangeAspect="1"/>
            </p:cNvSpPr>
            <p:nvPr/>
          </p:nvSpPr>
          <p:spPr>
            <a:xfrm>
              <a:off x="17948884" y="16440746"/>
              <a:ext cx="25400" cy="25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grpSp>
          <p:nvGrpSpPr>
            <p:cNvPr id="80" name="グループ化 50"/>
            <p:cNvGrpSpPr>
              <a:grpSpLocks noChangeAspect="1"/>
            </p:cNvGrpSpPr>
            <p:nvPr/>
          </p:nvGrpSpPr>
          <p:grpSpPr bwMode="auto">
            <a:xfrm rot="2806345">
              <a:off x="18043058" y="16492449"/>
              <a:ext cx="296741" cy="808464"/>
              <a:chOff x="-1437854" y="-383566"/>
              <a:chExt cx="1126977" cy="3068312"/>
            </a:xfrm>
          </p:grpSpPr>
          <p:sp>
            <p:nvSpPr>
              <p:cNvPr id="82" name="フリーフォーム 49"/>
              <p:cNvSpPr>
                <a:spLocks noChangeAspect="1"/>
              </p:cNvSpPr>
              <p:nvPr/>
            </p:nvSpPr>
            <p:spPr>
              <a:xfrm rot="2037471">
                <a:off x="-799230" y="-247766"/>
                <a:ext cx="488353" cy="1102565"/>
              </a:xfrm>
              <a:custGeom>
                <a:avLst/>
                <a:gdLst>
                  <a:gd name="connsiteX0" fmla="*/ 66675 w 400050"/>
                  <a:gd name="connsiteY0" fmla="*/ 1277937 h 1455737"/>
                  <a:gd name="connsiteX1" fmla="*/ 47625 w 400050"/>
                  <a:gd name="connsiteY1" fmla="*/ 182562 h 1455737"/>
                  <a:gd name="connsiteX2" fmla="*/ 352425 w 400050"/>
                  <a:gd name="connsiteY2" fmla="*/ 182562 h 1455737"/>
                  <a:gd name="connsiteX3" fmla="*/ 333375 w 400050"/>
                  <a:gd name="connsiteY3" fmla="*/ 1249362 h 1455737"/>
                  <a:gd name="connsiteX4" fmla="*/ 66675 w 400050"/>
                  <a:gd name="connsiteY4" fmla="*/ 1277937 h 1455737"/>
                  <a:gd name="connsiteX0" fmla="*/ 66675 w 400050"/>
                  <a:gd name="connsiteY0" fmla="*/ 1277937 h 1455737"/>
                  <a:gd name="connsiteX1" fmla="*/ 47625 w 400050"/>
                  <a:gd name="connsiteY1" fmla="*/ 182562 h 1455737"/>
                  <a:gd name="connsiteX2" fmla="*/ 352425 w 400050"/>
                  <a:gd name="connsiteY2" fmla="*/ 182562 h 1455737"/>
                  <a:gd name="connsiteX3" fmla="*/ 333375 w 400050"/>
                  <a:gd name="connsiteY3" fmla="*/ 1249362 h 1455737"/>
                  <a:gd name="connsiteX4" fmla="*/ 66675 w 400050"/>
                  <a:gd name="connsiteY4" fmla="*/ 1277937 h 1455737"/>
                  <a:gd name="connsiteX0" fmla="*/ 66675 w 400050"/>
                  <a:gd name="connsiteY0" fmla="*/ 1120279 h 1298079"/>
                  <a:gd name="connsiteX1" fmla="*/ 47625 w 400050"/>
                  <a:gd name="connsiteY1" fmla="*/ 24904 h 1298079"/>
                  <a:gd name="connsiteX2" fmla="*/ 352425 w 400050"/>
                  <a:gd name="connsiteY2" fmla="*/ 24904 h 1298079"/>
                  <a:gd name="connsiteX3" fmla="*/ 333375 w 400050"/>
                  <a:gd name="connsiteY3" fmla="*/ 1091704 h 1298079"/>
                  <a:gd name="connsiteX4" fmla="*/ 66675 w 400050"/>
                  <a:gd name="connsiteY4" fmla="*/ 1120279 h 1298079"/>
                  <a:gd name="connsiteX0" fmla="*/ 66675 w 400050"/>
                  <a:gd name="connsiteY0" fmla="*/ 1120925 h 1298725"/>
                  <a:gd name="connsiteX1" fmla="*/ 47625 w 400050"/>
                  <a:gd name="connsiteY1" fmla="*/ 25550 h 1298725"/>
                  <a:gd name="connsiteX2" fmla="*/ 352425 w 400050"/>
                  <a:gd name="connsiteY2" fmla="*/ 25550 h 1298725"/>
                  <a:gd name="connsiteX3" fmla="*/ 333375 w 400050"/>
                  <a:gd name="connsiteY3" fmla="*/ 1092350 h 1298725"/>
                  <a:gd name="connsiteX4" fmla="*/ 66675 w 400050"/>
                  <a:gd name="connsiteY4" fmla="*/ 1120925 h 1298725"/>
                  <a:gd name="connsiteX0" fmla="*/ 66675 w 379412"/>
                  <a:gd name="connsiteY0" fmla="*/ 1120925 h 1298725"/>
                  <a:gd name="connsiteX1" fmla="*/ 47625 w 379412"/>
                  <a:gd name="connsiteY1" fmla="*/ 25550 h 1298725"/>
                  <a:gd name="connsiteX2" fmla="*/ 352425 w 379412"/>
                  <a:gd name="connsiteY2" fmla="*/ 25550 h 1298725"/>
                  <a:gd name="connsiteX3" fmla="*/ 333375 w 379412"/>
                  <a:gd name="connsiteY3" fmla="*/ 1092350 h 1298725"/>
                  <a:gd name="connsiteX4" fmla="*/ 66675 w 379412"/>
                  <a:gd name="connsiteY4" fmla="*/ 1120925 h 1298725"/>
                  <a:gd name="connsiteX0" fmla="*/ 47625 w 360362"/>
                  <a:gd name="connsiteY0" fmla="*/ 1120925 h 1298725"/>
                  <a:gd name="connsiteX1" fmla="*/ 28575 w 360362"/>
                  <a:gd name="connsiteY1" fmla="*/ 25550 h 1298725"/>
                  <a:gd name="connsiteX2" fmla="*/ 333375 w 360362"/>
                  <a:gd name="connsiteY2" fmla="*/ 25550 h 1298725"/>
                  <a:gd name="connsiteX3" fmla="*/ 314325 w 360362"/>
                  <a:gd name="connsiteY3" fmla="*/ 1092350 h 1298725"/>
                  <a:gd name="connsiteX4" fmla="*/ 47625 w 360362"/>
                  <a:gd name="connsiteY4" fmla="*/ 1120925 h 1298725"/>
                  <a:gd name="connsiteX0" fmla="*/ 47625 w 397279"/>
                  <a:gd name="connsiteY0" fmla="*/ 1120925 h 1298725"/>
                  <a:gd name="connsiteX1" fmla="*/ 28575 w 397279"/>
                  <a:gd name="connsiteY1" fmla="*/ 25550 h 1298725"/>
                  <a:gd name="connsiteX2" fmla="*/ 333375 w 397279"/>
                  <a:gd name="connsiteY2" fmla="*/ 25550 h 1298725"/>
                  <a:gd name="connsiteX3" fmla="*/ 314325 w 397279"/>
                  <a:gd name="connsiteY3" fmla="*/ 1092350 h 1298725"/>
                  <a:gd name="connsiteX4" fmla="*/ 47625 w 397279"/>
                  <a:gd name="connsiteY4" fmla="*/ 1120925 h 1298725"/>
                  <a:gd name="connsiteX0" fmla="*/ 47625 w 485944"/>
                  <a:gd name="connsiteY0" fmla="*/ 1120925 h 1317788"/>
                  <a:gd name="connsiteX1" fmla="*/ 28575 w 485944"/>
                  <a:gd name="connsiteY1" fmla="*/ 25550 h 1317788"/>
                  <a:gd name="connsiteX2" fmla="*/ 333375 w 485944"/>
                  <a:gd name="connsiteY2" fmla="*/ 25550 h 1317788"/>
                  <a:gd name="connsiteX3" fmla="*/ 314325 w 485944"/>
                  <a:gd name="connsiteY3" fmla="*/ 1092350 h 1317788"/>
                  <a:gd name="connsiteX4" fmla="*/ 47625 w 485944"/>
                  <a:gd name="connsiteY4" fmla="*/ 1120925 h 1317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44" h="1317788">
                    <a:moveTo>
                      <a:pt x="47625" y="1120925"/>
                    </a:moveTo>
                    <a:cubicBezTo>
                      <a:pt x="0" y="943125"/>
                      <a:pt x="20513" y="710580"/>
                      <a:pt x="28575" y="25550"/>
                    </a:cubicBezTo>
                    <a:cubicBezTo>
                      <a:pt x="295597" y="646"/>
                      <a:pt x="28078" y="0"/>
                      <a:pt x="333375" y="25550"/>
                    </a:cubicBezTo>
                    <a:cubicBezTo>
                      <a:pt x="331415" y="977851"/>
                      <a:pt x="485944" y="1317788"/>
                      <a:pt x="314325" y="1092350"/>
                    </a:cubicBezTo>
                    <a:cubicBezTo>
                      <a:pt x="268288" y="1270150"/>
                      <a:pt x="95250" y="1298725"/>
                      <a:pt x="47625" y="1120925"/>
                    </a:cubicBezTo>
                    <a:close/>
                  </a:path>
                </a:pathLst>
              </a:custGeom>
              <a:solidFill>
                <a:srgbClr val="42DF2D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5" name="フリーフォーム 48"/>
              <p:cNvSpPr>
                <a:spLocks noChangeAspect="1"/>
              </p:cNvSpPr>
              <p:nvPr/>
            </p:nvSpPr>
            <p:spPr>
              <a:xfrm>
                <a:off x="-937518" y="-383566"/>
                <a:ext cx="361744" cy="1301386"/>
              </a:xfrm>
              <a:custGeom>
                <a:avLst/>
                <a:gdLst>
                  <a:gd name="connsiteX0" fmla="*/ 66675 w 400050"/>
                  <a:gd name="connsiteY0" fmla="*/ 1277937 h 1455737"/>
                  <a:gd name="connsiteX1" fmla="*/ 47625 w 400050"/>
                  <a:gd name="connsiteY1" fmla="*/ 182562 h 1455737"/>
                  <a:gd name="connsiteX2" fmla="*/ 352425 w 400050"/>
                  <a:gd name="connsiteY2" fmla="*/ 182562 h 1455737"/>
                  <a:gd name="connsiteX3" fmla="*/ 333375 w 400050"/>
                  <a:gd name="connsiteY3" fmla="*/ 1249362 h 1455737"/>
                  <a:gd name="connsiteX4" fmla="*/ 66675 w 400050"/>
                  <a:gd name="connsiteY4" fmla="*/ 1277937 h 1455737"/>
                  <a:gd name="connsiteX0" fmla="*/ 66675 w 400050"/>
                  <a:gd name="connsiteY0" fmla="*/ 1277937 h 1455737"/>
                  <a:gd name="connsiteX1" fmla="*/ 47625 w 400050"/>
                  <a:gd name="connsiteY1" fmla="*/ 182562 h 1455737"/>
                  <a:gd name="connsiteX2" fmla="*/ 352425 w 400050"/>
                  <a:gd name="connsiteY2" fmla="*/ 182562 h 1455737"/>
                  <a:gd name="connsiteX3" fmla="*/ 333375 w 400050"/>
                  <a:gd name="connsiteY3" fmla="*/ 1249362 h 1455737"/>
                  <a:gd name="connsiteX4" fmla="*/ 66675 w 400050"/>
                  <a:gd name="connsiteY4" fmla="*/ 1277937 h 1455737"/>
                  <a:gd name="connsiteX0" fmla="*/ 66675 w 400050"/>
                  <a:gd name="connsiteY0" fmla="*/ 1120279 h 1298079"/>
                  <a:gd name="connsiteX1" fmla="*/ 47625 w 400050"/>
                  <a:gd name="connsiteY1" fmla="*/ 24904 h 1298079"/>
                  <a:gd name="connsiteX2" fmla="*/ 352425 w 400050"/>
                  <a:gd name="connsiteY2" fmla="*/ 24904 h 1298079"/>
                  <a:gd name="connsiteX3" fmla="*/ 333375 w 400050"/>
                  <a:gd name="connsiteY3" fmla="*/ 1091704 h 1298079"/>
                  <a:gd name="connsiteX4" fmla="*/ 66675 w 400050"/>
                  <a:gd name="connsiteY4" fmla="*/ 1120279 h 1298079"/>
                  <a:gd name="connsiteX0" fmla="*/ 66675 w 400050"/>
                  <a:gd name="connsiteY0" fmla="*/ 1120925 h 1298725"/>
                  <a:gd name="connsiteX1" fmla="*/ 47625 w 400050"/>
                  <a:gd name="connsiteY1" fmla="*/ 25550 h 1298725"/>
                  <a:gd name="connsiteX2" fmla="*/ 352425 w 400050"/>
                  <a:gd name="connsiteY2" fmla="*/ 25550 h 1298725"/>
                  <a:gd name="connsiteX3" fmla="*/ 333375 w 400050"/>
                  <a:gd name="connsiteY3" fmla="*/ 1092350 h 1298725"/>
                  <a:gd name="connsiteX4" fmla="*/ 66675 w 400050"/>
                  <a:gd name="connsiteY4" fmla="*/ 1120925 h 1298725"/>
                  <a:gd name="connsiteX0" fmla="*/ 66675 w 379412"/>
                  <a:gd name="connsiteY0" fmla="*/ 1120925 h 1298725"/>
                  <a:gd name="connsiteX1" fmla="*/ 47625 w 379412"/>
                  <a:gd name="connsiteY1" fmla="*/ 25550 h 1298725"/>
                  <a:gd name="connsiteX2" fmla="*/ 352425 w 379412"/>
                  <a:gd name="connsiteY2" fmla="*/ 25550 h 1298725"/>
                  <a:gd name="connsiteX3" fmla="*/ 333375 w 379412"/>
                  <a:gd name="connsiteY3" fmla="*/ 1092350 h 1298725"/>
                  <a:gd name="connsiteX4" fmla="*/ 66675 w 379412"/>
                  <a:gd name="connsiteY4" fmla="*/ 1120925 h 1298725"/>
                  <a:gd name="connsiteX0" fmla="*/ 47625 w 360362"/>
                  <a:gd name="connsiteY0" fmla="*/ 1120925 h 1298725"/>
                  <a:gd name="connsiteX1" fmla="*/ 28575 w 360362"/>
                  <a:gd name="connsiteY1" fmla="*/ 25550 h 1298725"/>
                  <a:gd name="connsiteX2" fmla="*/ 333375 w 360362"/>
                  <a:gd name="connsiteY2" fmla="*/ 25550 h 1298725"/>
                  <a:gd name="connsiteX3" fmla="*/ 314325 w 360362"/>
                  <a:gd name="connsiteY3" fmla="*/ 1092350 h 1298725"/>
                  <a:gd name="connsiteX4" fmla="*/ 47625 w 360362"/>
                  <a:gd name="connsiteY4" fmla="*/ 1120925 h 129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362" h="1298725">
                    <a:moveTo>
                      <a:pt x="47625" y="1120925"/>
                    </a:moveTo>
                    <a:cubicBezTo>
                      <a:pt x="0" y="943125"/>
                      <a:pt x="20513" y="710580"/>
                      <a:pt x="28575" y="25550"/>
                    </a:cubicBezTo>
                    <a:cubicBezTo>
                      <a:pt x="295597" y="646"/>
                      <a:pt x="28078" y="0"/>
                      <a:pt x="333375" y="25550"/>
                    </a:cubicBezTo>
                    <a:cubicBezTo>
                      <a:pt x="331415" y="977851"/>
                      <a:pt x="360362" y="914550"/>
                      <a:pt x="314325" y="1092350"/>
                    </a:cubicBezTo>
                    <a:cubicBezTo>
                      <a:pt x="268288" y="1270150"/>
                      <a:pt x="95250" y="1298725"/>
                      <a:pt x="47625" y="1120925"/>
                    </a:cubicBezTo>
                    <a:close/>
                  </a:path>
                </a:pathLst>
              </a:custGeom>
              <a:solidFill>
                <a:srgbClr val="42DF2D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4" name="フリーフォーム 47"/>
              <p:cNvSpPr>
                <a:spLocks noChangeAspect="1"/>
              </p:cNvSpPr>
              <p:nvPr/>
            </p:nvSpPr>
            <p:spPr>
              <a:xfrm>
                <a:off x="-1437854" y="-285548"/>
                <a:ext cx="874213" cy="2970294"/>
              </a:xfrm>
              <a:custGeom>
                <a:avLst/>
                <a:gdLst>
                  <a:gd name="connsiteX0" fmla="*/ 36394 w 941696"/>
                  <a:gd name="connsiteY0" fmla="*/ 284328 h 3416489"/>
                  <a:gd name="connsiteX1" fmla="*/ 555009 w 941696"/>
                  <a:gd name="connsiteY1" fmla="*/ 1266967 h 3416489"/>
                  <a:gd name="connsiteX2" fmla="*/ 541361 w 941696"/>
                  <a:gd name="connsiteY2" fmla="*/ 3095767 h 3416489"/>
                  <a:gd name="connsiteX3" fmla="*/ 855260 w 941696"/>
                  <a:gd name="connsiteY3" fmla="*/ 3095767 h 3416489"/>
                  <a:gd name="connsiteX4" fmla="*/ 855260 w 941696"/>
                  <a:gd name="connsiteY4" fmla="*/ 1171432 h 3416489"/>
                  <a:gd name="connsiteX5" fmla="*/ 336645 w 941696"/>
                  <a:gd name="connsiteY5" fmla="*/ 147850 h 3416489"/>
                  <a:gd name="connsiteX6" fmla="*/ 36394 w 941696"/>
                  <a:gd name="connsiteY6" fmla="*/ 284328 h 3416489"/>
                  <a:gd name="connsiteX0" fmla="*/ 36394 w 941696"/>
                  <a:gd name="connsiteY0" fmla="*/ 186520 h 3318681"/>
                  <a:gd name="connsiteX1" fmla="*/ 555009 w 941696"/>
                  <a:gd name="connsiteY1" fmla="*/ 1169159 h 3318681"/>
                  <a:gd name="connsiteX2" fmla="*/ 541361 w 941696"/>
                  <a:gd name="connsiteY2" fmla="*/ 2997959 h 3318681"/>
                  <a:gd name="connsiteX3" fmla="*/ 855260 w 941696"/>
                  <a:gd name="connsiteY3" fmla="*/ 2997959 h 3318681"/>
                  <a:gd name="connsiteX4" fmla="*/ 855260 w 941696"/>
                  <a:gd name="connsiteY4" fmla="*/ 1073624 h 3318681"/>
                  <a:gd name="connsiteX5" fmla="*/ 336645 w 941696"/>
                  <a:gd name="connsiteY5" fmla="*/ 50042 h 3318681"/>
                  <a:gd name="connsiteX6" fmla="*/ 36394 w 941696"/>
                  <a:gd name="connsiteY6" fmla="*/ 186520 h 3318681"/>
                  <a:gd name="connsiteX0" fmla="*/ 0 w 905302"/>
                  <a:gd name="connsiteY0" fmla="*/ 144303 h 3276464"/>
                  <a:gd name="connsiteX1" fmla="*/ 518615 w 905302"/>
                  <a:gd name="connsiteY1" fmla="*/ 1126942 h 3276464"/>
                  <a:gd name="connsiteX2" fmla="*/ 504967 w 905302"/>
                  <a:gd name="connsiteY2" fmla="*/ 2955742 h 3276464"/>
                  <a:gd name="connsiteX3" fmla="*/ 818866 w 905302"/>
                  <a:gd name="connsiteY3" fmla="*/ 2955742 h 3276464"/>
                  <a:gd name="connsiteX4" fmla="*/ 818866 w 905302"/>
                  <a:gd name="connsiteY4" fmla="*/ 1031407 h 3276464"/>
                  <a:gd name="connsiteX5" fmla="*/ 300251 w 905302"/>
                  <a:gd name="connsiteY5" fmla="*/ 7825 h 3276464"/>
                  <a:gd name="connsiteX6" fmla="*/ 0 w 905302"/>
                  <a:gd name="connsiteY6" fmla="*/ 144303 h 3276464"/>
                  <a:gd name="connsiteX0" fmla="*/ 0 w 905302"/>
                  <a:gd name="connsiteY0" fmla="*/ 144303 h 3276464"/>
                  <a:gd name="connsiteX1" fmla="*/ 518615 w 905302"/>
                  <a:gd name="connsiteY1" fmla="*/ 1126942 h 3276464"/>
                  <a:gd name="connsiteX2" fmla="*/ 504967 w 905302"/>
                  <a:gd name="connsiteY2" fmla="*/ 2955742 h 3276464"/>
                  <a:gd name="connsiteX3" fmla="*/ 818866 w 905302"/>
                  <a:gd name="connsiteY3" fmla="*/ 2955742 h 3276464"/>
                  <a:gd name="connsiteX4" fmla="*/ 818866 w 905302"/>
                  <a:gd name="connsiteY4" fmla="*/ 1031407 h 3276464"/>
                  <a:gd name="connsiteX5" fmla="*/ 300251 w 905302"/>
                  <a:gd name="connsiteY5" fmla="*/ 7825 h 3276464"/>
                  <a:gd name="connsiteX6" fmla="*/ 0 w 905302"/>
                  <a:gd name="connsiteY6" fmla="*/ 144303 h 3276464"/>
                  <a:gd name="connsiteX0" fmla="*/ 0 w 905302"/>
                  <a:gd name="connsiteY0" fmla="*/ 144303 h 3276464"/>
                  <a:gd name="connsiteX1" fmla="*/ 518615 w 905302"/>
                  <a:gd name="connsiteY1" fmla="*/ 1126942 h 3276464"/>
                  <a:gd name="connsiteX2" fmla="*/ 504967 w 905302"/>
                  <a:gd name="connsiteY2" fmla="*/ 2955742 h 3276464"/>
                  <a:gd name="connsiteX3" fmla="*/ 818866 w 905302"/>
                  <a:gd name="connsiteY3" fmla="*/ 2955742 h 3276464"/>
                  <a:gd name="connsiteX4" fmla="*/ 818866 w 905302"/>
                  <a:gd name="connsiteY4" fmla="*/ 1031407 h 3276464"/>
                  <a:gd name="connsiteX5" fmla="*/ 300251 w 905302"/>
                  <a:gd name="connsiteY5" fmla="*/ 7825 h 3276464"/>
                  <a:gd name="connsiteX6" fmla="*/ 0 w 905302"/>
                  <a:gd name="connsiteY6" fmla="*/ 144303 h 3276464"/>
                  <a:gd name="connsiteX0" fmla="*/ 0 w 905302"/>
                  <a:gd name="connsiteY0" fmla="*/ 144303 h 3276464"/>
                  <a:gd name="connsiteX1" fmla="*/ 518615 w 905302"/>
                  <a:gd name="connsiteY1" fmla="*/ 1126942 h 3276464"/>
                  <a:gd name="connsiteX2" fmla="*/ 504967 w 905302"/>
                  <a:gd name="connsiteY2" fmla="*/ 2955742 h 3276464"/>
                  <a:gd name="connsiteX3" fmla="*/ 818866 w 905302"/>
                  <a:gd name="connsiteY3" fmla="*/ 2955742 h 3276464"/>
                  <a:gd name="connsiteX4" fmla="*/ 818866 w 905302"/>
                  <a:gd name="connsiteY4" fmla="*/ 1031407 h 3276464"/>
                  <a:gd name="connsiteX5" fmla="*/ 300251 w 905302"/>
                  <a:gd name="connsiteY5" fmla="*/ 7825 h 3276464"/>
                  <a:gd name="connsiteX6" fmla="*/ 0 w 905302"/>
                  <a:gd name="connsiteY6" fmla="*/ 144303 h 3276464"/>
                  <a:gd name="connsiteX0" fmla="*/ 0 w 905302"/>
                  <a:gd name="connsiteY0" fmla="*/ 144303 h 3276464"/>
                  <a:gd name="connsiteX1" fmla="*/ 518615 w 905302"/>
                  <a:gd name="connsiteY1" fmla="*/ 1126942 h 3276464"/>
                  <a:gd name="connsiteX2" fmla="*/ 504967 w 905302"/>
                  <a:gd name="connsiteY2" fmla="*/ 2955742 h 3276464"/>
                  <a:gd name="connsiteX3" fmla="*/ 818866 w 905302"/>
                  <a:gd name="connsiteY3" fmla="*/ 2955742 h 3276464"/>
                  <a:gd name="connsiteX4" fmla="*/ 818866 w 905302"/>
                  <a:gd name="connsiteY4" fmla="*/ 1031407 h 3276464"/>
                  <a:gd name="connsiteX5" fmla="*/ 300251 w 905302"/>
                  <a:gd name="connsiteY5" fmla="*/ 7825 h 3276464"/>
                  <a:gd name="connsiteX6" fmla="*/ 0 w 905302"/>
                  <a:gd name="connsiteY6" fmla="*/ 144303 h 3276464"/>
                  <a:gd name="connsiteX0" fmla="*/ 0 w 905302"/>
                  <a:gd name="connsiteY0" fmla="*/ 144303 h 2971716"/>
                  <a:gd name="connsiteX1" fmla="*/ 518615 w 905302"/>
                  <a:gd name="connsiteY1" fmla="*/ 1126942 h 2971716"/>
                  <a:gd name="connsiteX2" fmla="*/ 504967 w 905302"/>
                  <a:gd name="connsiteY2" fmla="*/ 2955742 h 2971716"/>
                  <a:gd name="connsiteX3" fmla="*/ 818866 w 905302"/>
                  <a:gd name="connsiteY3" fmla="*/ 2955742 h 2971716"/>
                  <a:gd name="connsiteX4" fmla="*/ 818866 w 905302"/>
                  <a:gd name="connsiteY4" fmla="*/ 1031407 h 2971716"/>
                  <a:gd name="connsiteX5" fmla="*/ 300251 w 905302"/>
                  <a:gd name="connsiteY5" fmla="*/ 7825 h 2971716"/>
                  <a:gd name="connsiteX6" fmla="*/ 0 w 905302"/>
                  <a:gd name="connsiteY6" fmla="*/ 144303 h 2971716"/>
                  <a:gd name="connsiteX0" fmla="*/ 0 w 905302"/>
                  <a:gd name="connsiteY0" fmla="*/ 144303 h 2971716"/>
                  <a:gd name="connsiteX1" fmla="*/ 518615 w 905302"/>
                  <a:gd name="connsiteY1" fmla="*/ 1126942 h 2971716"/>
                  <a:gd name="connsiteX2" fmla="*/ 504967 w 905302"/>
                  <a:gd name="connsiteY2" fmla="*/ 2955742 h 2971716"/>
                  <a:gd name="connsiteX3" fmla="*/ 818866 w 905302"/>
                  <a:gd name="connsiteY3" fmla="*/ 2955742 h 2971716"/>
                  <a:gd name="connsiteX4" fmla="*/ 818866 w 905302"/>
                  <a:gd name="connsiteY4" fmla="*/ 1031407 h 2971716"/>
                  <a:gd name="connsiteX5" fmla="*/ 300251 w 905302"/>
                  <a:gd name="connsiteY5" fmla="*/ 7825 h 2971716"/>
                  <a:gd name="connsiteX6" fmla="*/ 0 w 905302"/>
                  <a:gd name="connsiteY6" fmla="*/ 144303 h 2971716"/>
                  <a:gd name="connsiteX0" fmla="*/ 0 w 905302"/>
                  <a:gd name="connsiteY0" fmla="*/ 144303 h 2971716"/>
                  <a:gd name="connsiteX1" fmla="*/ 518615 w 905302"/>
                  <a:gd name="connsiteY1" fmla="*/ 1126942 h 2971716"/>
                  <a:gd name="connsiteX2" fmla="*/ 504967 w 905302"/>
                  <a:gd name="connsiteY2" fmla="*/ 2955742 h 2971716"/>
                  <a:gd name="connsiteX3" fmla="*/ 818866 w 905302"/>
                  <a:gd name="connsiteY3" fmla="*/ 2955742 h 2971716"/>
                  <a:gd name="connsiteX4" fmla="*/ 818866 w 905302"/>
                  <a:gd name="connsiteY4" fmla="*/ 1031407 h 2971716"/>
                  <a:gd name="connsiteX5" fmla="*/ 300251 w 905302"/>
                  <a:gd name="connsiteY5" fmla="*/ 7825 h 2971716"/>
                  <a:gd name="connsiteX6" fmla="*/ 0 w 905302"/>
                  <a:gd name="connsiteY6" fmla="*/ 144303 h 2971716"/>
                  <a:gd name="connsiteX0" fmla="*/ 0 w 874989"/>
                  <a:gd name="connsiteY0" fmla="*/ 144303 h 2971716"/>
                  <a:gd name="connsiteX1" fmla="*/ 518615 w 874989"/>
                  <a:gd name="connsiteY1" fmla="*/ 1126942 h 2971716"/>
                  <a:gd name="connsiteX2" fmla="*/ 504967 w 874989"/>
                  <a:gd name="connsiteY2" fmla="*/ 2955742 h 2971716"/>
                  <a:gd name="connsiteX3" fmla="*/ 818866 w 874989"/>
                  <a:gd name="connsiteY3" fmla="*/ 2955742 h 2971716"/>
                  <a:gd name="connsiteX4" fmla="*/ 818866 w 874989"/>
                  <a:gd name="connsiteY4" fmla="*/ 1031407 h 2971716"/>
                  <a:gd name="connsiteX5" fmla="*/ 300251 w 874989"/>
                  <a:gd name="connsiteY5" fmla="*/ 7825 h 2971716"/>
                  <a:gd name="connsiteX6" fmla="*/ 0 w 874989"/>
                  <a:gd name="connsiteY6" fmla="*/ 144303 h 2971716"/>
                  <a:gd name="connsiteX0" fmla="*/ 0 w 874989"/>
                  <a:gd name="connsiteY0" fmla="*/ 144303 h 2971716"/>
                  <a:gd name="connsiteX1" fmla="*/ 518615 w 874989"/>
                  <a:gd name="connsiteY1" fmla="*/ 1126942 h 2971716"/>
                  <a:gd name="connsiteX2" fmla="*/ 504967 w 874989"/>
                  <a:gd name="connsiteY2" fmla="*/ 2955742 h 2971716"/>
                  <a:gd name="connsiteX3" fmla="*/ 818866 w 874989"/>
                  <a:gd name="connsiteY3" fmla="*/ 2955742 h 2971716"/>
                  <a:gd name="connsiteX4" fmla="*/ 818866 w 874989"/>
                  <a:gd name="connsiteY4" fmla="*/ 1031407 h 2971716"/>
                  <a:gd name="connsiteX5" fmla="*/ 300251 w 874989"/>
                  <a:gd name="connsiteY5" fmla="*/ 7825 h 2971716"/>
                  <a:gd name="connsiteX6" fmla="*/ 0 w 874989"/>
                  <a:gd name="connsiteY6" fmla="*/ 144303 h 2971716"/>
                  <a:gd name="connsiteX0" fmla="*/ 0 w 874989"/>
                  <a:gd name="connsiteY0" fmla="*/ 144303 h 2971716"/>
                  <a:gd name="connsiteX1" fmla="*/ 518615 w 874989"/>
                  <a:gd name="connsiteY1" fmla="*/ 1126942 h 2971716"/>
                  <a:gd name="connsiteX2" fmla="*/ 504967 w 874989"/>
                  <a:gd name="connsiteY2" fmla="*/ 2955742 h 2971716"/>
                  <a:gd name="connsiteX3" fmla="*/ 818866 w 874989"/>
                  <a:gd name="connsiteY3" fmla="*/ 2955742 h 2971716"/>
                  <a:gd name="connsiteX4" fmla="*/ 818866 w 874989"/>
                  <a:gd name="connsiteY4" fmla="*/ 1031407 h 2971716"/>
                  <a:gd name="connsiteX5" fmla="*/ 300251 w 874989"/>
                  <a:gd name="connsiteY5" fmla="*/ 7825 h 2971716"/>
                  <a:gd name="connsiteX6" fmla="*/ 0 w 874989"/>
                  <a:gd name="connsiteY6" fmla="*/ 144303 h 2971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4989" h="2971716">
                    <a:moveTo>
                      <a:pt x="0" y="144303"/>
                    </a:moveTo>
                    <a:cubicBezTo>
                      <a:pt x="384180" y="759448"/>
                      <a:pt x="388292" y="628206"/>
                      <a:pt x="518615" y="1126942"/>
                    </a:cubicBezTo>
                    <a:cubicBezTo>
                      <a:pt x="545948" y="2238973"/>
                      <a:pt x="532588" y="2423830"/>
                      <a:pt x="504967" y="2955742"/>
                    </a:cubicBezTo>
                    <a:cubicBezTo>
                      <a:pt x="874989" y="2971716"/>
                      <a:pt x="556181" y="2949538"/>
                      <a:pt x="818866" y="2955742"/>
                    </a:cubicBezTo>
                    <a:cubicBezTo>
                      <a:pt x="859697" y="1912608"/>
                      <a:pt x="855717" y="2066742"/>
                      <a:pt x="818866" y="1031407"/>
                    </a:cubicBezTo>
                    <a:cubicBezTo>
                      <a:pt x="655411" y="400958"/>
                      <a:pt x="432179" y="155675"/>
                      <a:pt x="300251" y="7825"/>
                    </a:cubicBezTo>
                    <a:cubicBezTo>
                      <a:pt x="109138" y="67093"/>
                      <a:pt x="307200" y="0"/>
                      <a:pt x="0" y="144303"/>
                    </a:cubicBezTo>
                    <a:close/>
                  </a:path>
                </a:pathLst>
              </a:custGeom>
              <a:solidFill>
                <a:srgbClr val="42DF2D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81" name="フリーフォーム 51"/>
            <p:cNvSpPr>
              <a:spLocks noChangeAspect="1"/>
            </p:cNvSpPr>
            <p:nvPr/>
          </p:nvSpPr>
          <p:spPr bwMode="auto">
            <a:xfrm rot="1536664" flipH="1">
              <a:off x="17810772" y="16832859"/>
              <a:ext cx="598487" cy="509587"/>
            </a:xfrm>
            <a:custGeom>
              <a:avLst/>
              <a:gdLst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148855 w 1201479"/>
                <a:gd name="connsiteY0" fmla="*/ 0 h 1424763"/>
                <a:gd name="connsiteX1" fmla="*/ 457200 w 1201479"/>
                <a:gd name="connsiteY1" fmla="*/ 563526 h 1424763"/>
                <a:gd name="connsiteX2" fmla="*/ 1010093 w 1201479"/>
                <a:gd name="connsiteY2" fmla="*/ 744279 h 1424763"/>
                <a:gd name="connsiteX3" fmla="*/ 1201479 w 1201479"/>
                <a:gd name="connsiteY3" fmla="*/ 1148317 h 1424763"/>
                <a:gd name="connsiteX4" fmla="*/ 946297 w 1201479"/>
                <a:gd name="connsiteY4" fmla="*/ 1424763 h 1424763"/>
                <a:gd name="connsiteX5" fmla="*/ 329609 w 1201479"/>
                <a:gd name="connsiteY5" fmla="*/ 1318438 h 1424763"/>
                <a:gd name="connsiteX6" fmla="*/ 21265 w 1201479"/>
                <a:gd name="connsiteY6" fmla="*/ 978196 h 1424763"/>
                <a:gd name="connsiteX7" fmla="*/ 180753 w 1201479"/>
                <a:gd name="connsiteY7" fmla="*/ 1031359 h 1424763"/>
                <a:gd name="connsiteX8" fmla="*/ 0 w 1201479"/>
                <a:gd name="connsiteY8" fmla="*/ 489098 h 1424763"/>
                <a:gd name="connsiteX9" fmla="*/ 202018 w 1201479"/>
                <a:gd name="connsiteY9" fmla="*/ 669852 h 1424763"/>
                <a:gd name="connsiteX10" fmla="*/ 148855 w 1201479"/>
                <a:gd name="connsiteY10" fmla="*/ 0 h 1424763"/>
                <a:gd name="connsiteX0" fmla="*/ 220132 w 1272756"/>
                <a:gd name="connsiteY0" fmla="*/ 0 h 1424763"/>
                <a:gd name="connsiteX1" fmla="*/ 528477 w 1272756"/>
                <a:gd name="connsiteY1" fmla="*/ 563526 h 1424763"/>
                <a:gd name="connsiteX2" fmla="*/ 1081370 w 1272756"/>
                <a:gd name="connsiteY2" fmla="*/ 744279 h 1424763"/>
                <a:gd name="connsiteX3" fmla="*/ 1272756 w 1272756"/>
                <a:gd name="connsiteY3" fmla="*/ 1148317 h 1424763"/>
                <a:gd name="connsiteX4" fmla="*/ 1017574 w 1272756"/>
                <a:gd name="connsiteY4" fmla="*/ 1424763 h 1424763"/>
                <a:gd name="connsiteX5" fmla="*/ 400886 w 1272756"/>
                <a:gd name="connsiteY5" fmla="*/ 1318438 h 1424763"/>
                <a:gd name="connsiteX6" fmla="*/ 92542 w 1272756"/>
                <a:gd name="connsiteY6" fmla="*/ 978196 h 1424763"/>
                <a:gd name="connsiteX7" fmla="*/ 252030 w 1272756"/>
                <a:gd name="connsiteY7" fmla="*/ 1031359 h 1424763"/>
                <a:gd name="connsiteX8" fmla="*/ 71277 w 1272756"/>
                <a:gd name="connsiteY8" fmla="*/ 489098 h 1424763"/>
                <a:gd name="connsiteX9" fmla="*/ 273295 w 1272756"/>
                <a:gd name="connsiteY9" fmla="*/ 669852 h 1424763"/>
                <a:gd name="connsiteX10" fmla="*/ 220132 w 1272756"/>
                <a:gd name="connsiteY10" fmla="*/ 0 h 1424763"/>
                <a:gd name="connsiteX0" fmla="*/ 220132 w 1272756"/>
                <a:gd name="connsiteY0" fmla="*/ 0 h 1424763"/>
                <a:gd name="connsiteX1" fmla="*/ 528477 w 1272756"/>
                <a:gd name="connsiteY1" fmla="*/ 563526 h 1424763"/>
                <a:gd name="connsiteX2" fmla="*/ 1081370 w 1272756"/>
                <a:gd name="connsiteY2" fmla="*/ 744279 h 1424763"/>
                <a:gd name="connsiteX3" fmla="*/ 1272756 w 1272756"/>
                <a:gd name="connsiteY3" fmla="*/ 1148317 h 1424763"/>
                <a:gd name="connsiteX4" fmla="*/ 1017574 w 1272756"/>
                <a:gd name="connsiteY4" fmla="*/ 1424763 h 1424763"/>
                <a:gd name="connsiteX5" fmla="*/ 400886 w 1272756"/>
                <a:gd name="connsiteY5" fmla="*/ 1318438 h 1424763"/>
                <a:gd name="connsiteX6" fmla="*/ 92542 w 1272756"/>
                <a:gd name="connsiteY6" fmla="*/ 978196 h 1424763"/>
                <a:gd name="connsiteX7" fmla="*/ 252030 w 1272756"/>
                <a:gd name="connsiteY7" fmla="*/ 1031359 h 1424763"/>
                <a:gd name="connsiteX8" fmla="*/ 71277 w 1272756"/>
                <a:gd name="connsiteY8" fmla="*/ 489098 h 1424763"/>
                <a:gd name="connsiteX9" fmla="*/ 273295 w 1272756"/>
                <a:gd name="connsiteY9" fmla="*/ 669852 h 1424763"/>
                <a:gd name="connsiteX10" fmla="*/ 220132 w 1272756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24763"/>
                <a:gd name="connsiteX1" fmla="*/ 524615 w 1268894"/>
                <a:gd name="connsiteY1" fmla="*/ 563526 h 1424763"/>
                <a:gd name="connsiteX2" fmla="*/ 1077508 w 1268894"/>
                <a:gd name="connsiteY2" fmla="*/ 744279 h 1424763"/>
                <a:gd name="connsiteX3" fmla="*/ 1268894 w 1268894"/>
                <a:gd name="connsiteY3" fmla="*/ 1148317 h 1424763"/>
                <a:gd name="connsiteX4" fmla="*/ 1013712 w 1268894"/>
                <a:gd name="connsiteY4" fmla="*/ 1424763 h 1424763"/>
                <a:gd name="connsiteX5" fmla="*/ 397024 w 1268894"/>
                <a:gd name="connsiteY5" fmla="*/ 1318438 h 1424763"/>
                <a:gd name="connsiteX6" fmla="*/ 88680 w 1268894"/>
                <a:gd name="connsiteY6" fmla="*/ 978196 h 1424763"/>
                <a:gd name="connsiteX7" fmla="*/ 248168 w 1268894"/>
                <a:gd name="connsiteY7" fmla="*/ 1031359 h 1424763"/>
                <a:gd name="connsiteX8" fmla="*/ 67415 w 1268894"/>
                <a:gd name="connsiteY8" fmla="*/ 489098 h 1424763"/>
                <a:gd name="connsiteX9" fmla="*/ 269433 w 1268894"/>
                <a:gd name="connsiteY9" fmla="*/ 669852 h 1424763"/>
                <a:gd name="connsiteX10" fmla="*/ 216270 w 1268894"/>
                <a:gd name="connsiteY10" fmla="*/ 0 h 1424763"/>
                <a:gd name="connsiteX0" fmla="*/ 216270 w 1268894"/>
                <a:gd name="connsiteY0" fmla="*/ 0 h 1449878"/>
                <a:gd name="connsiteX1" fmla="*/ 524615 w 1268894"/>
                <a:gd name="connsiteY1" fmla="*/ 563526 h 1449878"/>
                <a:gd name="connsiteX2" fmla="*/ 1077508 w 1268894"/>
                <a:gd name="connsiteY2" fmla="*/ 744279 h 1449878"/>
                <a:gd name="connsiteX3" fmla="*/ 1268894 w 1268894"/>
                <a:gd name="connsiteY3" fmla="*/ 1148317 h 1449878"/>
                <a:gd name="connsiteX4" fmla="*/ 1013712 w 1268894"/>
                <a:gd name="connsiteY4" fmla="*/ 1424763 h 1449878"/>
                <a:gd name="connsiteX5" fmla="*/ 397024 w 1268894"/>
                <a:gd name="connsiteY5" fmla="*/ 1318438 h 1449878"/>
                <a:gd name="connsiteX6" fmla="*/ 88680 w 1268894"/>
                <a:gd name="connsiteY6" fmla="*/ 978196 h 1449878"/>
                <a:gd name="connsiteX7" fmla="*/ 248168 w 1268894"/>
                <a:gd name="connsiteY7" fmla="*/ 1031359 h 1449878"/>
                <a:gd name="connsiteX8" fmla="*/ 67415 w 1268894"/>
                <a:gd name="connsiteY8" fmla="*/ 489098 h 1449878"/>
                <a:gd name="connsiteX9" fmla="*/ 269433 w 1268894"/>
                <a:gd name="connsiteY9" fmla="*/ 669852 h 1449878"/>
                <a:gd name="connsiteX10" fmla="*/ 216270 w 1268894"/>
                <a:gd name="connsiteY10" fmla="*/ 0 h 1449878"/>
                <a:gd name="connsiteX0" fmla="*/ 216270 w 1268894"/>
                <a:gd name="connsiteY0" fmla="*/ 0 h 1449878"/>
                <a:gd name="connsiteX1" fmla="*/ 524615 w 1268894"/>
                <a:gd name="connsiteY1" fmla="*/ 563526 h 1449878"/>
                <a:gd name="connsiteX2" fmla="*/ 1077508 w 1268894"/>
                <a:gd name="connsiteY2" fmla="*/ 744279 h 1449878"/>
                <a:gd name="connsiteX3" fmla="*/ 1268894 w 1268894"/>
                <a:gd name="connsiteY3" fmla="*/ 1148317 h 1449878"/>
                <a:gd name="connsiteX4" fmla="*/ 1013712 w 1268894"/>
                <a:gd name="connsiteY4" fmla="*/ 1424763 h 1449878"/>
                <a:gd name="connsiteX5" fmla="*/ 397024 w 1268894"/>
                <a:gd name="connsiteY5" fmla="*/ 1318438 h 1449878"/>
                <a:gd name="connsiteX6" fmla="*/ 88680 w 1268894"/>
                <a:gd name="connsiteY6" fmla="*/ 978196 h 1449878"/>
                <a:gd name="connsiteX7" fmla="*/ 248168 w 1268894"/>
                <a:gd name="connsiteY7" fmla="*/ 1031359 h 1449878"/>
                <a:gd name="connsiteX8" fmla="*/ 67415 w 1268894"/>
                <a:gd name="connsiteY8" fmla="*/ 489098 h 1449878"/>
                <a:gd name="connsiteX9" fmla="*/ 269433 w 1268894"/>
                <a:gd name="connsiteY9" fmla="*/ 669852 h 1449878"/>
                <a:gd name="connsiteX10" fmla="*/ 216270 w 1268894"/>
                <a:gd name="connsiteY10" fmla="*/ 0 h 1449878"/>
                <a:gd name="connsiteX0" fmla="*/ 216270 w 1268894"/>
                <a:gd name="connsiteY0" fmla="*/ 0 h 1449878"/>
                <a:gd name="connsiteX1" fmla="*/ 524615 w 1268894"/>
                <a:gd name="connsiteY1" fmla="*/ 563526 h 1449878"/>
                <a:gd name="connsiteX2" fmla="*/ 1077508 w 1268894"/>
                <a:gd name="connsiteY2" fmla="*/ 744279 h 1449878"/>
                <a:gd name="connsiteX3" fmla="*/ 1268894 w 1268894"/>
                <a:gd name="connsiteY3" fmla="*/ 1148317 h 1449878"/>
                <a:gd name="connsiteX4" fmla="*/ 1013712 w 1268894"/>
                <a:gd name="connsiteY4" fmla="*/ 1424763 h 1449878"/>
                <a:gd name="connsiteX5" fmla="*/ 397024 w 1268894"/>
                <a:gd name="connsiteY5" fmla="*/ 1318438 h 1449878"/>
                <a:gd name="connsiteX6" fmla="*/ 88680 w 1268894"/>
                <a:gd name="connsiteY6" fmla="*/ 978196 h 1449878"/>
                <a:gd name="connsiteX7" fmla="*/ 248168 w 1268894"/>
                <a:gd name="connsiteY7" fmla="*/ 1031359 h 1449878"/>
                <a:gd name="connsiteX8" fmla="*/ 67415 w 1268894"/>
                <a:gd name="connsiteY8" fmla="*/ 489098 h 1449878"/>
                <a:gd name="connsiteX9" fmla="*/ 269433 w 1268894"/>
                <a:gd name="connsiteY9" fmla="*/ 669852 h 1449878"/>
                <a:gd name="connsiteX10" fmla="*/ 216270 w 1268894"/>
                <a:gd name="connsiteY10" fmla="*/ 0 h 1449878"/>
                <a:gd name="connsiteX0" fmla="*/ 216270 w 1268894"/>
                <a:gd name="connsiteY0" fmla="*/ 0 h 1449878"/>
                <a:gd name="connsiteX1" fmla="*/ 524615 w 1268894"/>
                <a:gd name="connsiteY1" fmla="*/ 563526 h 1449878"/>
                <a:gd name="connsiteX2" fmla="*/ 1077508 w 1268894"/>
                <a:gd name="connsiteY2" fmla="*/ 744279 h 1449878"/>
                <a:gd name="connsiteX3" fmla="*/ 1268894 w 1268894"/>
                <a:gd name="connsiteY3" fmla="*/ 1148317 h 1449878"/>
                <a:gd name="connsiteX4" fmla="*/ 1013712 w 1268894"/>
                <a:gd name="connsiteY4" fmla="*/ 1424763 h 1449878"/>
                <a:gd name="connsiteX5" fmla="*/ 397024 w 1268894"/>
                <a:gd name="connsiteY5" fmla="*/ 1318438 h 1449878"/>
                <a:gd name="connsiteX6" fmla="*/ 88680 w 1268894"/>
                <a:gd name="connsiteY6" fmla="*/ 978196 h 1449878"/>
                <a:gd name="connsiteX7" fmla="*/ 248168 w 1268894"/>
                <a:gd name="connsiteY7" fmla="*/ 1031359 h 1449878"/>
                <a:gd name="connsiteX8" fmla="*/ 67415 w 1268894"/>
                <a:gd name="connsiteY8" fmla="*/ 489098 h 1449878"/>
                <a:gd name="connsiteX9" fmla="*/ 269433 w 1268894"/>
                <a:gd name="connsiteY9" fmla="*/ 669852 h 1449878"/>
                <a:gd name="connsiteX10" fmla="*/ 216270 w 1268894"/>
                <a:gd name="connsiteY10" fmla="*/ 0 h 1449878"/>
                <a:gd name="connsiteX0" fmla="*/ 216270 w 1268894"/>
                <a:gd name="connsiteY0" fmla="*/ 0 h 1449878"/>
                <a:gd name="connsiteX1" fmla="*/ 524615 w 1268894"/>
                <a:gd name="connsiteY1" fmla="*/ 563526 h 1449878"/>
                <a:gd name="connsiteX2" fmla="*/ 1077508 w 1268894"/>
                <a:gd name="connsiteY2" fmla="*/ 744279 h 1449878"/>
                <a:gd name="connsiteX3" fmla="*/ 1268894 w 1268894"/>
                <a:gd name="connsiteY3" fmla="*/ 1148317 h 1449878"/>
                <a:gd name="connsiteX4" fmla="*/ 1013712 w 1268894"/>
                <a:gd name="connsiteY4" fmla="*/ 1424763 h 1449878"/>
                <a:gd name="connsiteX5" fmla="*/ 397024 w 1268894"/>
                <a:gd name="connsiteY5" fmla="*/ 1318438 h 1449878"/>
                <a:gd name="connsiteX6" fmla="*/ 88680 w 1268894"/>
                <a:gd name="connsiteY6" fmla="*/ 978196 h 1449878"/>
                <a:gd name="connsiteX7" fmla="*/ 248168 w 1268894"/>
                <a:gd name="connsiteY7" fmla="*/ 1031359 h 1449878"/>
                <a:gd name="connsiteX8" fmla="*/ 67415 w 1268894"/>
                <a:gd name="connsiteY8" fmla="*/ 489098 h 1449878"/>
                <a:gd name="connsiteX9" fmla="*/ 269433 w 1268894"/>
                <a:gd name="connsiteY9" fmla="*/ 669852 h 1449878"/>
                <a:gd name="connsiteX10" fmla="*/ 216270 w 1268894"/>
                <a:gd name="connsiteY10" fmla="*/ 0 h 1449878"/>
                <a:gd name="connsiteX0" fmla="*/ 216270 w 1308327"/>
                <a:gd name="connsiteY0" fmla="*/ 0 h 1449878"/>
                <a:gd name="connsiteX1" fmla="*/ 524615 w 1308327"/>
                <a:gd name="connsiteY1" fmla="*/ 563526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24615 w 1308327"/>
                <a:gd name="connsiteY1" fmla="*/ 563526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24615 w 1308327"/>
                <a:gd name="connsiteY1" fmla="*/ 563526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24615 w 1308327"/>
                <a:gd name="connsiteY1" fmla="*/ 563526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99080 w 1308327"/>
                <a:gd name="connsiteY1" fmla="*/ 564762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99080 w 1308327"/>
                <a:gd name="connsiteY1" fmla="*/ 564762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49878"/>
                <a:gd name="connsiteX1" fmla="*/ 599080 w 1308327"/>
                <a:gd name="connsiteY1" fmla="*/ 564762 h 1449878"/>
                <a:gd name="connsiteX2" fmla="*/ 1077508 w 1308327"/>
                <a:gd name="connsiteY2" fmla="*/ 744279 h 1449878"/>
                <a:gd name="connsiteX3" fmla="*/ 1268894 w 1308327"/>
                <a:gd name="connsiteY3" fmla="*/ 1148317 h 1449878"/>
                <a:gd name="connsiteX4" fmla="*/ 1013712 w 1308327"/>
                <a:gd name="connsiteY4" fmla="*/ 1424763 h 1449878"/>
                <a:gd name="connsiteX5" fmla="*/ 397024 w 1308327"/>
                <a:gd name="connsiteY5" fmla="*/ 1318438 h 1449878"/>
                <a:gd name="connsiteX6" fmla="*/ 88680 w 1308327"/>
                <a:gd name="connsiteY6" fmla="*/ 978196 h 1449878"/>
                <a:gd name="connsiteX7" fmla="*/ 248168 w 1308327"/>
                <a:gd name="connsiteY7" fmla="*/ 1031359 h 1449878"/>
                <a:gd name="connsiteX8" fmla="*/ 67415 w 1308327"/>
                <a:gd name="connsiteY8" fmla="*/ 489098 h 1449878"/>
                <a:gd name="connsiteX9" fmla="*/ 269433 w 1308327"/>
                <a:gd name="connsiteY9" fmla="*/ 669852 h 1449878"/>
                <a:gd name="connsiteX10" fmla="*/ 216270 w 1308327"/>
                <a:gd name="connsiteY10" fmla="*/ 0 h 1449878"/>
                <a:gd name="connsiteX0" fmla="*/ 216270 w 1308327"/>
                <a:gd name="connsiteY0" fmla="*/ 0 h 1461229"/>
                <a:gd name="connsiteX1" fmla="*/ 599080 w 1308327"/>
                <a:gd name="connsiteY1" fmla="*/ 564762 h 1461229"/>
                <a:gd name="connsiteX2" fmla="*/ 1077508 w 1308327"/>
                <a:gd name="connsiteY2" fmla="*/ 744279 h 1461229"/>
                <a:gd name="connsiteX3" fmla="*/ 1268894 w 1308327"/>
                <a:gd name="connsiteY3" fmla="*/ 1148317 h 1461229"/>
                <a:gd name="connsiteX4" fmla="*/ 1013712 w 1308327"/>
                <a:gd name="connsiteY4" fmla="*/ 1424763 h 1461229"/>
                <a:gd name="connsiteX5" fmla="*/ 397024 w 1308327"/>
                <a:gd name="connsiteY5" fmla="*/ 1318438 h 1461229"/>
                <a:gd name="connsiteX6" fmla="*/ 88680 w 1308327"/>
                <a:gd name="connsiteY6" fmla="*/ 978196 h 1461229"/>
                <a:gd name="connsiteX7" fmla="*/ 248168 w 1308327"/>
                <a:gd name="connsiteY7" fmla="*/ 1031359 h 1461229"/>
                <a:gd name="connsiteX8" fmla="*/ 67415 w 1308327"/>
                <a:gd name="connsiteY8" fmla="*/ 489098 h 1461229"/>
                <a:gd name="connsiteX9" fmla="*/ 269433 w 1308327"/>
                <a:gd name="connsiteY9" fmla="*/ 669852 h 1461229"/>
                <a:gd name="connsiteX10" fmla="*/ 216270 w 1308327"/>
                <a:gd name="connsiteY10" fmla="*/ 0 h 1461229"/>
                <a:gd name="connsiteX0" fmla="*/ 216270 w 1308327"/>
                <a:gd name="connsiteY0" fmla="*/ 0 h 1461229"/>
                <a:gd name="connsiteX1" fmla="*/ 599080 w 1308327"/>
                <a:gd name="connsiteY1" fmla="*/ 564762 h 1461229"/>
                <a:gd name="connsiteX2" fmla="*/ 1077508 w 1308327"/>
                <a:gd name="connsiteY2" fmla="*/ 744279 h 1461229"/>
                <a:gd name="connsiteX3" fmla="*/ 1268894 w 1308327"/>
                <a:gd name="connsiteY3" fmla="*/ 1148317 h 1461229"/>
                <a:gd name="connsiteX4" fmla="*/ 1013712 w 1308327"/>
                <a:gd name="connsiteY4" fmla="*/ 1424763 h 1461229"/>
                <a:gd name="connsiteX5" fmla="*/ 397024 w 1308327"/>
                <a:gd name="connsiteY5" fmla="*/ 1318438 h 1461229"/>
                <a:gd name="connsiteX6" fmla="*/ 88680 w 1308327"/>
                <a:gd name="connsiteY6" fmla="*/ 978196 h 1461229"/>
                <a:gd name="connsiteX7" fmla="*/ 248168 w 1308327"/>
                <a:gd name="connsiteY7" fmla="*/ 1031359 h 1461229"/>
                <a:gd name="connsiteX8" fmla="*/ 67415 w 1308327"/>
                <a:gd name="connsiteY8" fmla="*/ 489098 h 1461229"/>
                <a:gd name="connsiteX9" fmla="*/ 269433 w 1308327"/>
                <a:gd name="connsiteY9" fmla="*/ 669852 h 1461229"/>
                <a:gd name="connsiteX10" fmla="*/ 216270 w 1308327"/>
                <a:gd name="connsiteY10" fmla="*/ 0 h 1461229"/>
                <a:gd name="connsiteX0" fmla="*/ 216270 w 1406649"/>
                <a:gd name="connsiteY0" fmla="*/ 0 h 1470720"/>
                <a:gd name="connsiteX1" fmla="*/ 599080 w 1406649"/>
                <a:gd name="connsiteY1" fmla="*/ 564762 h 1470720"/>
                <a:gd name="connsiteX2" fmla="*/ 1077508 w 1406649"/>
                <a:gd name="connsiteY2" fmla="*/ 744279 h 1470720"/>
                <a:gd name="connsiteX3" fmla="*/ 1268894 w 1406649"/>
                <a:gd name="connsiteY3" fmla="*/ 1148317 h 1470720"/>
                <a:gd name="connsiteX4" fmla="*/ 1013712 w 1406649"/>
                <a:gd name="connsiteY4" fmla="*/ 1424763 h 1470720"/>
                <a:gd name="connsiteX5" fmla="*/ 397024 w 1406649"/>
                <a:gd name="connsiteY5" fmla="*/ 1318438 h 1470720"/>
                <a:gd name="connsiteX6" fmla="*/ 88680 w 1406649"/>
                <a:gd name="connsiteY6" fmla="*/ 978196 h 1470720"/>
                <a:gd name="connsiteX7" fmla="*/ 248168 w 1406649"/>
                <a:gd name="connsiteY7" fmla="*/ 1031359 h 1470720"/>
                <a:gd name="connsiteX8" fmla="*/ 67415 w 1406649"/>
                <a:gd name="connsiteY8" fmla="*/ 489098 h 1470720"/>
                <a:gd name="connsiteX9" fmla="*/ 269433 w 1406649"/>
                <a:gd name="connsiteY9" fmla="*/ 669852 h 1470720"/>
                <a:gd name="connsiteX10" fmla="*/ 216270 w 1406649"/>
                <a:gd name="connsiteY10" fmla="*/ 0 h 1470720"/>
                <a:gd name="connsiteX0" fmla="*/ 216270 w 1406649"/>
                <a:gd name="connsiteY0" fmla="*/ 0 h 1498284"/>
                <a:gd name="connsiteX1" fmla="*/ 599080 w 1406649"/>
                <a:gd name="connsiteY1" fmla="*/ 564762 h 1498284"/>
                <a:gd name="connsiteX2" fmla="*/ 1077508 w 1406649"/>
                <a:gd name="connsiteY2" fmla="*/ 744279 h 1498284"/>
                <a:gd name="connsiteX3" fmla="*/ 1268894 w 1406649"/>
                <a:gd name="connsiteY3" fmla="*/ 1148317 h 1498284"/>
                <a:gd name="connsiteX4" fmla="*/ 1013712 w 1406649"/>
                <a:gd name="connsiteY4" fmla="*/ 1424763 h 1498284"/>
                <a:gd name="connsiteX5" fmla="*/ 397024 w 1406649"/>
                <a:gd name="connsiteY5" fmla="*/ 1318438 h 1498284"/>
                <a:gd name="connsiteX6" fmla="*/ 88680 w 1406649"/>
                <a:gd name="connsiteY6" fmla="*/ 978196 h 1498284"/>
                <a:gd name="connsiteX7" fmla="*/ 248168 w 1406649"/>
                <a:gd name="connsiteY7" fmla="*/ 1031359 h 1498284"/>
                <a:gd name="connsiteX8" fmla="*/ 67415 w 1406649"/>
                <a:gd name="connsiteY8" fmla="*/ 489098 h 1498284"/>
                <a:gd name="connsiteX9" fmla="*/ 269433 w 1406649"/>
                <a:gd name="connsiteY9" fmla="*/ 669852 h 1498284"/>
                <a:gd name="connsiteX10" fmla="*/ 216270 w 1406649"/>
                <a:gd name="connsiteY10" fmla="*/ 0 h 1498284"/>
                <a:gd name="connsiteX0" fmla="*/ 216270 w 1406649"/>
                <a:gd name="connsiteY0" fmla="*/ 0 h 1498284"/>
                <a:gd name="connsiteX1" fmla="*/ 599080 w 1406649"/>
                <a:gd name="connsiteY1" fmla="*/ 564762 h 1498284"/>
                <a:gd name="connsiteX2" fmla="*/ 1077508 w 1406649"/>
                <a:gd name="connsiteY2" fmla="*/ 744279 h 1498284"/>
                <a:gd name="connsiteX3" fmla="*/ 1268894 w 1406649"/>
                <a:gd name="connsiteY3" fmla="*/ 1148317 h 1498284"/>
                <a:gd name="connsiteX4" fmla="*/ 1013712 w 1406649"/>
                <a:gd name="connsiteY4" fmla="*/ 1424763 h 1498284"/>
                <a:gd name="connsiteX5" fmla="*/ 397024 w 1406649"/>
                <a:gd name="connsiteY5" fmla="*/ 1318438 h 1498284"/>
                <a:gd name="connsiteX6" fmla="*/ 88680 w 1406649"/>
                <a:gd name="connsiteY6" fmla="*/ 978196 h 1498284"/>
                <a:gd name="connsiteX7" fmla="*/ 248168 w 1406649"/>
                <a:gd name="connsiteY7" fmla="*/ 1031359 h 1498284"/>
                <a:gd name="connsiteX8" fmla="*/ 67415 w 1406649"/>
                <a:gd name="connsiteY8" fmla="*/ 489098 h 1498284"/>
                <a:gd name="connsiteX9" fmla="*/ 269433 w 1406649"/>
                <a:gd name="connsiteY9" fmla="*/ 669852 h 1498284"/>
                <a:gd name="connsiteX10" fmla="*/ 216270 w 1406649"/>
                <a:gd name="connsiteY10" fmla="*/ 0 h 1498284"/>
                <a:gd name="connsiteX0" fmla="*/ 216270 w 1406649"/>
                <a:gd name="connsiteY0" fmla="*/ 0 h 1476145"/>
                <a:gd name="connsiteX1" fmla="*/ 599080 w 1406649"/>
                <a:gd name="connsiteY1" fmla="*/ 564762 h 1476145"/>
                <a:gd name="connsiteX2" fmla="*/ 1077508 w 1406649"/>
                <a:gd name="connsiteY2" fmla="*/ 744279 h 1476145"/>
                <a:gd name="connsiteX3" fmla="*/ 1268894 w 1406649"/>
                <a:gd name="connsiteY3" fmla="*/ 1148317 h 1476145"/>
                <a:gd name="connsiteX4" fmla="*/ 1013712 w 1406649"/>
                <a:gd name="connsiteY4" fmla="*/ 1424763 h 1476145"/>
                <a:gd name="connsiteX5" fmla="*/ 397024 w 1406649"/>
                <a:gd name="connsiteY5" fmla="*/ 1318438 h 1476145"/>
                <a:gd name="connsiteX6" fmla="*/ 88680 w 1406649"/>
                <a:gd name="connsiteY6" fmla="*/ 978196 h 1476145"/>
                <a:gd name="connsiteX7" fmla="*/ 248168 w 1406649"/>
                <a:gd name="connsiteY7" fmla="*/ 1031359 h 1476145"/>
                <a:gd name="connsiteX8" fmla="*/ 67415 w 1406649"/>
                <a:gd name="connsiteY8" fmla="*/ 489098 h 1476145"/>
                <a:gd name="connsiteX9" fmla="*/ 269433 w 1406649"/>
                <a:gd name="connsiteY9" fmla="*/ 669852 h 1476145"/>
                <a:gd name="connsiteX10" fmla="*/ 216270 w 1406649"/>
                <a:gd name="connsiteY10" fmla="*/ 0 h 1476145"/>
                <a:gd name="connsiteX0" fmla="*/ 216270 w 1308327"/>
                <a:gd name="connsiteY0" fmla="*/ 0 h 1476145"/>
                <a:gd name="connsiteX1" fmla="*/ 599080 w 1308327"/>
                <a:gd name="connsiteY1" fmla="*/ 564762 h 1476145"/>
                <a:gd name="connsiteX2" fmla="*/ 1077508 w 1308327"/>
                <a:gd name="connsiteY2" fmla="*/ 744279 h 1476145"/>
                <a:gd name="connsiteX3" fmla="*/ 1268894 w 1308327"/>
                <a:gd name="connsiteY3" fmla="*/ 1148317 h 1476145"/>
                <a:gd name="connsiteX4" fmla="*/ 1013712 w 1308327"/>
                <a:gd name="connsiteY4" fmla="*/ 1424763 h 1476145"/>
                <a:gd name="connsiteX5" fmla="*/ 397024 w 1308327"/>
                <a:gd name="connsiteY5" fmla="*/ 1318438 h 1476145"/>
                <a:gd name="connsiteX6" fmla="*/ 88680 w 1308327"/>
                <a:gd name="connsiteY6" fmla="*/ 978196 h 1476145"/>
                <a:gd name="connsiteX7" fmla="*/ 248168 w 1308327"/>
                <a:gd name="connsiteY7" fmla="*/ 1031359 h 1476145"/>
                <a:gd name="connsiteX8" fmla="*/ 67415 w 1308327"/>
                <a:gd name="connsiteY8" fmla="*/ 489098 h 1476145"/>
                <a:gd name="connsiteX9" fmla="*/ 269433 w 1308327"/>
                <a:gd name="connsiteY9" fmla="*/ 669852 h 1476145"/>
                <a:gd name="connsiteX10" fmla="*/ 216270 w 1308327"/>
                <a:gd name="connsiteY10" fmla="*/ 0 h 1476145"/>
                <a:gd name="connsiteX0" fmla="*/ 216270 w 1308327"/>
                <a:gd name="connsiteY0" fmla="*/ 0 h 1476145"/>
                <a:gd name="connsiteX1" fmla="*/ 599080 w 1308327"/>
                <a:gd name="connsiteY1" fmla="*/ 564762 h 1476145"/>
                <a:gd name="connsiteX2" fmla="*/ 1077508 w 1308327"/>
                <a:gd name="connsiteY2" fmla="*/ 744279 h 1476145"/>
                <a:gd name="connsiteX3" fmla="*/ 1268894 w 1308327"/>
                <a:gd name="connsiteY3" fmla="*/ 1148317 h 1476145"/>
                <a:gd name="connsiteX4" fmla="*/ 1013712 w 1308327"/>
                <a:gd name="connsiteY4" fmla="*/ 1424763 h 1476145"/>
                <a:gd name="connsiteX5" fmla="*/ 397024 w 1308327"/>
                <a:gd name="connsiteY5" fmla="*/ 1318438 h 1476145"/>
                <a:gd name="connsiteX6" fmla="*/ 88680 w 1308327"/>
                <a:gd name="connsiteY6" fmla="*/ 978196 h 1476145"/>
                <a:gd name="connsiteX7" fmla="*/ 248168 w 1308327"/>
                <a:gd name="connsiteY7" fmla="*/ 1031359 h 1476145"/>
                <a:gd name="connsiteX8" fmla="*/ 67415 w 1308327"/>
                <a:gd name="connsiteY8" fmla="*/ 489098 h 1476145"/>
                <a:gd name="connsiteX9" fmla="*/ 269433 w 1308327"/>
                <a:gd name="connsiteY9" fmla="*/ 669852 h 1476145"/>
                <a:gd name="connsiteX10" fmla="*/ 216270 w 1308327"/>
                <a:gd name="connsiteY10" fmla="*/ 0 h 1476145"/>
                <a:gd name="connsiteX0" fmla="*/ 216270 w 1308327"/>
                <a:gd name="connsiteY0" fmla="*/ 0 h 1476145"/>
                <a:gd name="connsiteX1" fmla="*/ 599080 w 1308327"/>
                <a:gd name="connsiteY1" fmla="*/ 564762 h 1476145"/>
                <a:gd name="connsiteX2" fmla="*/ 1077508 w 1308327"/>
                <a:gd name="connsiteY2" fmla="*/ 744279 h 1476145"/>
                <a:gd name="connsiteX3" fmla="*/ 1268894 w 1308327"/>
                <a:gd name="connsiteY3" fmla="*/ 1148317 h 1476145"/>
                <a:gd name="connsiteX4" fmla="*/ 1013712 w 1308327"/>
                <a:gd name="connsiteY4" fmla="*/ 1424763 h 1476145"/>
                <a:gd name="connsiteX5" fmla="*/ 397024 w 1308327"/>
                <a:gd name="connsiteY5" fmla="*/ 1318438 h 1476145"/>
                <a:gd name="connsiteX6" fmla="*/ 88680 w 1308327"/>
                <a:gd name="connsiteY6" fmla="*/ 978196 h 1476145"/>
                <a:gd name="connsiteX7" fmla="*/ 248168 w 1308327"/>
                <a:gd name="connsiteY7" fmla="*/ 1031359 h 1476145"/>
                <a:gd name="connsiteX8" fmla="*/ 67415 w 1308327"/>
                <a:gd name="connsiteY8" fmla="*/ 489098 h 1476145"/>
                <a:gd name="connsiteX9" fmla="*/ 269433 w 1308327"/>
                <a:gd name="connsiteY9" fmla="*/ 669852 h 1476145"/>
                <a:gd name="connsiteX10" fmla="*/ 216270 w 1308327"/>
                <a:gd name="connsiteY10" fmla="*/ 0 h 1476145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23185"/>
                <a:gd name="connsiteY0" fmla="*/ 0 h 1488512"/>
                <a:gd name="connsiteX1" fmla="*/ 599080 w 1323185"/>
                <a:gd name="connsiteY1" fmla="*/ 564762 h 1488512"/>
                <a:gd name="connsiteX2" fmla="*/ 1077508 w 1323185"/>
                <a:gd name="connsiteY2" fmla="*/ 744279 h 1488512"/>
                <a:gd name="connsiteX3" fmla="*/ 1268894 w 1323185"/>
                <a:gd name="connsiteY3" fmla="*/ 1148317 h 1488512"/>
                <a:gd name="connsiteX4" fmla="*/ 1013712 w 1323185"/>
                <a:gd name="connsiteY4" fmla="*/ 1424763 h 1488512"/>
                <a:gd name="connsiteX5" fmla="*/ 397024 w 1323185"/>
                <a:gd name="connsiteY5" fmla="*/ 1318438 h 1488512"/>
                <a:gd name="connsiteX6" fmla="*/ 88680 w 1323185"/>
                <a:gd name="connsiteY6" fmla="*/ 978196 h 1488512"/>
                <a:gd name="connsiteX7" fmla="*/ 248168 w 1323185"/>
                <a:gd name="connsiteY7" fmla="*/ 1031359 h 1488512"/>
                <a:gd name="connsiteX8" fmla="*/ 67415 w 1323185"/>
                <a:gd name="connsiteY8" fmla="*/ 489098 h 1488512"/>
                <a:gd name="connsiteX9" fmla="*/ 269433 w 1323185"/>
                <a:gd name="connsiteY9" fmla="*/ 669852 h 1488512"/>
                <a:gd name="connsiteX10" fmla="*/ 216270 w 1323185"/>
                <a:gd name="connsiteY10" fmla="*/ 0 h 1488512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08327"/>
                <a:gd name="connsiteY0" fmla="*/ 0 h 1488512"/>
                <a:gd name="connsiteX1" fmla="*/ 599080 w 1308327"/>
                <a:gd name="connsiteY1" fmla="*/ 564762 h 1488512"/>
                <a:gd name="connsiteX2" fmla="*/ 1077508 w 1308327"/>
                <a:gd name="connsiteY2" fmla="*/ 744279 h 1488512"/>
                <a:gd name="connsiteX3" fmla="*/ 1268894 w 1308327"/>
                <a:gd name="connsiteY3" fmla="*/ 1148317 h 1488512"/>
                <a:gd name="connsiteX4" fmla="*/ 1013712 w 1308327"/>
                <a:gd name="connsiteY4" fmla="*/ 1424763 h 1488512"/>
                <a:gd name="connsiteX5" fmla="*/ 397024 w 1308327"/>
                <a:gd name="connsiteY5" fmla="*/ 1318438 h 1488512"/>
                <a:gd name="connsiteX6" fmla="*/ 88680 w 1308327"/>
                <a:gd name="connsiteY6" fmla="*/ 978196 h 1488512"/>
                <a:gd name="connsiteX7" fmla="*/ 248168 w 1308327"/>
                <a:gd name="connsiteY7" fmla="*/ 1031359 h 1488512"/>
                <a:gd name="connsiteX8" fmla="*/ 67415 w 1308327"/>
                <a:gd name="connsiteY8" fmla="*/ 489098 h 1488512"/>
                <a:gd name="connsiteX9" fmla="*/ 269433 w 1308327"/>
                <a:gd name="connsiteY9" fmla="*/ 669852 h 1488512"/>
                <a:gd name="connsiteX10" fmla="*/ 216270 w 1308327"/>
                <a:gd name="connsiteY10" fmla="*/ 0 h 1488512"/>
                <a:gd name="connsiteX0" fmla="*/ 216270 w 1308327"/>
                <a:gd name="connsiteY0" fmla="*/ 102309 h 1590821"/>
                <a:gd name="connsiteX1" fmla="*/ 599080 w 1308327"/>
                <a:gd name="connsiteY1" fmla="*/ 667071 h 1590821"/>
                <a:gd name="connsiteX2" fmla="*/ 1077508 w 1308327"/>
                <a:gd name="connsiteY2" fmla="*/ 846588 h 1590821"/>
                <a:gd name="connsiteX3" fmla="*/ 1268894 w 1308327"/>
                <a:gd name="connsiteY3" fmla="*/ 1250626 h 1590821"/>
                <a:gd name="connsiteX4" fmla="*/ 1013712 w 1308327"/>
                <a:gd name="connsiteY4" fmla="*/ 1527072 h 1590821"/>
                <a:gd name="connsiteX5" fmla="*/ 397024 w 1308327"/>
                <a:gd name="connsiteY5" fmla="*/ 1420747 h 1590821"/>
                <a:gd name="connsiteX6" fmla="*/ 88680 w 1308327"/>
                <a:gd name="connsiteY6" fmla="*/ 1080505 h 1590821"/>
                <a:gd name="connsiteX7" fmla="*/ 248168 w 1308327"/>
                <a:gd name="connsiteY7" fmla="*/ 1133668 h 1590821"/>
                <a:gd name="connsiteX8" fmla="*/ 67415 w 1308327"/>
                <a:gd name="connsiteY8" fmla="*/ 591407 h 1590821"/>
                <a:gd name="connsiteX9" fmla="*/ 269433 w 1308327"/>
                <a:gd name="connsiteY9" fmla="*/ 772161 h 1590821"/>
                <a:gd name="connsiteX10" fmla="*/ 216270 w 1308327"/>
                <a:gd name="connsiteY10" fmla="*/ 102309 h 1590821"/>
                <a:gd name="connsiteX0" fmla="*/ 216270 w 1308327"/>
                <a:gd name="connsiteY0" fmla="*/ 102309 h 1590821"/>
                <a:gd name="connsiteX1" fmla="*/ 599080 w 1308327"/>
                <a:gd name="connsiteY1" fmla="*/ 667071 h 1590821"/>
                <a:gd name="connsiteX2" fmla="*/ 1077508 w 1308327"/>
                <a:gd name="connsiteY2" fmla="*/ 846588 h 1590821"/>
                <a:gd name="connsiteX3" fmla="*/ 1268894 w 1308327"/>
                <a:gd name="connsiteY3" fmla="*/ 1250626 h 1590821"/>
                <a:gd name="connsiteX4" fmla="*/ 1013712 w 1308327"/>
                <a:gd name="connsiteY4" fmla="*/ 1527072 h 1590821"/>
                <a:gd name="connsiteX5" fmla="*/ 397024 w 1308327"/>
                <a:gd name="connsiteY5" fmla="*/ 1420747 h 1590821"/>
                <a:gd name="connsiteX6" fmla="*/ 88680 w 1308327"/>
                <a:gd name="connsiteY6" fmla="*/ 1080505 h 1590821"/>
                <a:gd name="connsiteX7" fmla="*/ 248168 w 1308327"/>
                <a:gd name="connsiteY7" fmla="*/ 1133668 h 1590821"/>
                <a:gd name="connsiteX8" fmla="*/ 67415 w 1308327"/>
                <a:gd name="connsiteY8" fmla="*/ 591407 h 1590821"/>
                <a:gd name="connsiteX9" fmla="*/ 269433 w 1308327"/>
                <a:gd name="connsiteY9" fmla="*/ 772161 h 1590821"/>
                <a:gd name="connsiteX10" fmla="*/ 216270 w 1308327"/>
                <a:gd name="connsiteY10" fmla="*/ 102309 h 1590821"/>
                <a:gd name="connsiteX0" fmla="*/ 216270 w 1308327"/>
                <a:gd name="connsiteY0" fmla="*/ 102309 h 1590821"/>
                <a:gd name="connsiteX1" fmla="*/ 599080 w 1308327"/>
                <a:gd name="connsiteY1" fmla="*/ 667071 h 1590821"/>
                <a:gd name="connsiteX2" fmla="*/ 1077508 w 1308327"/>
                <a:gd name="connsiteY2" fmla="*/ 846588 h 1590821"/>
                <a:gd name="connsiteX3" fmla="*/ 1268894 w 1308327"/>
                <a:gd name="connsiteY3" fmla="*/ 1250626 h 1590821"/>
                <a:gd name="connsiteX4" fmla="*/ 1013712 w 1308327"/>
                <a:gd name="connsiteY4" fmla="*/ 1527072 h 1590821"/>
                <a:gd name="connsiteX5" fmla="*/ 397024 w 1308327"/>
                <a:gd name="connsiteY5" fmla="*/ 1420747 h 1590821"/>
                <a:gd name="connsiteX6" fmla="*/ 88680 w 1308327"/>
                <a:gd name="connsiteY6" fmla="*/ 1080505 h 1590821"/>
                <a:gd name="connsiteX7" fmla="*/ 248168 w 1308327"/>
                <a:gd name="connsiteY7" fmla="*/ 1133668 h 1590821"/>
                <a:gd name="connsiteX8" fmla="*/ 67415 w 1308327"/>
                <a:gd name="connsiteY8" fmla="*/ 591407 h 1590821"/>
                <a:gd name="connsiteX9" fmla="*/ 269433 w 1308327"/>
                <a:gd name="connsiteY9" fmla="*/ 772161 h 1590821"/>
                <a:gd name="connsiteX10" fmla="*/ 216270 w 1308327"/>
                <a:gd name="connsiteY10" fmla="*/ 102309 h 1590821"/>
                <a:gd name="connsiteX0" fmla="*/ 216270 w 1308327"/>
                <a:gd name="connsiteY0" fmla="*/ 102309 h 1590821"/>
                <a:gd name="connsiteX1" fmla="*/ 599080 w 1308327"/>
                <a:gd name="connsiteY1" fmla="*/ 667071 h 1590821"/>
                <a:gd name="connsiteX2" fmla="*/ 1077508 w 1308327"/>
                <a:gd name="connsiteY2" fmla="*/ 846588 h 1590821"/>
                <a:gd name="connsiteX3" fmla="*/ 1268894 w 1308327"/>
                <a:gd name="connsiteY3" fmla="*/ 1250626 h 1590821"/>
                <a:gd name="connsiteX4" fmla="*/ 1013712 w 1308327"/>
                <a:gd name="connsiteY4" fmla="*/ 1527072 h 1590821"/>
                <a:gd name="connsiteX5" fmla="*/ 397024 w 1308327"/>
                <a:gd name="connsiteY5" fmla="*/ 1420747 h 1590821"/>
                <a:gd name="connsiteX6" fmla="*/ 88680 w 1308327"/>
                <a:gd name="connsiteY6" fmla="*/ 1080505 h 1590821"/>
                <a:gd name="connsiteX7" fmla="*/ 248168 w 1308327"/>
                <a:gd name="connsiteY7" fmla="*/ 1133668 h 1590821"/>
                <a:gd name="connsiteX8" fmla="*/ 67415 w 1308327"/>
                <a:gd name="connsiteY8" fmla="*/ 591407 h 1590821"/>
                <a:gd name="connsiteX9" fmla="*/ 311048 w 1308327"/>
                <a:gd name="connsiteY9" fmla="*/ 811087 h 1590821"/>
                <a:gd name="connsiteX10" fmla="*/ 216270 w 1308327"/>
                <a:gd name="connsiteY10" fmla="*/ 102309 h 1590821"/>
                <a:gd name="connsiteX0" fmla="*/ 216270 w 1308327"/>
                <a:gd name="connsiteY0" fmla="*/ 102309 h 1590821"/>
                <a:gd name="connsiteX1" fmla="*/ 599080 w 1308327"/>
                <a:gd name="connsiteY1" fmla="*/ 667071 h 1590821"/>
                <a:gd name="connsiteX2" fmla="*/ 1077508 w 1308327"/>
                <a:gd name="connsiteY2" fmla="*/ 846588 h 1590821"/>
                <a:gd name="connsiteX3" fmla="*/ 1268894 w 1308327"/>
                <a:gd name="connsiteY3" fmla="*/ 1250626 h 1590821"/>
                <a:gd name="connsiteX4" fmla="*/ 1013712 w 1308327"/>
                <a:gd name="connsiteY4" fmla="*/ 1527072 h 1590821"/>
                <a:gd name="connsiteX5" fmla="*/ 397024 w 1308327"/>
                <a:gd name="connsiteY5" fmla="*/ 1420747 h 1590821"/>
                <a:gd name="connsiteX6" fmla="*/ 88680 w 1308327"/>
                <a:gd name="connsiteY6" fmla="*/ 1080505 h 1590821"/>
                <a:gd name="connsiteX7" fmla="*/ 248168 w 1308327"/>
                <a:gd name="connsiteY7" fmla="*/ 1133668 h 1590821"/>
                <a:gd name="connsiteX8" fmla="*/ 67415 w 1308327"/>
                <a:gd name="connsiteY8" fmla="*/ 591407 h 1590821"/>
                <a:gd name="connsiteX9" fmla="*/ 311048 w 1308327"/>
                <a:gd name="connsiteY9" fmla="*/ 811087 h 1590821"/>
                <a:gd name="connsiteX10" fmla="*/ 216270 w 1308327"/>
                <a:gd name="connsiteY10" fmla="*/ 102309 h 1590821"/>
                <a:gd name="connsiteX0" fmla="*/ 155020 w 1247077"/>
                <a:gd name="connsiteY0" fmla="*/ 102309 h 1590821"/>
                <a:gd name="connsiteX1" fmla="*/ 537830 w 1247077"/>
                <a:gd name="connsiteY1" fmla="*/ 667071 h 1590821"/>
                <a:gd name="connsiteX2" fmla="*/ 1016258 w 1247077"/>
                <a:gd name="connsiteY2" fmla="*/ 846588 h 1590821"/>
                <a:gd name="connsiteX3" fmla="*/ 1207644 w 1247077"/>
                <a:gd name="connsiteY3" fmla="*/ 1250626 h 1590821"/>
                <a:gd name="connsiteX4" fmla="*/ 952462 w 1247077"/>
                <a:gd name="connsiteY4" fmla="*/ 1527072 h 1590821"/>
                <a:gd name="connsiteX5" fmla="*/ 335774 w 1247077"/>
                <a:gd name="connsiteY5" fmla="*/ 1420747 h 1590821"/>
                <a:gd name="connsiteX6" fmla="*/ 27430 w 1247077"/>
                <a:gd name="connsiteY6" fmla="*/ 1080505 h 1590821"/>
                <a:gd name="connsiteX7" fmla="*/ 186918 w 1247077"/>
                <a:gd name="connsiteY7" fmla="*/ 1133668 h 1590821"/>
                <a:gd name="connsiteX8" fmla="*/ 6165 w 1247077"/>
                <a:gd name="connsiteY8" fmla="*/ 591407 h 1590821"/>
                <a:gd name="connsiteX9" fmla="*/ 249798 w 1247077"/>
                <a:gd name="connsiteY9" fmla="*/ 811087 h 1590821"/>
                <a:gd name="connsiteX10" fmla="*/ 155020 w 1247077"/>
                <a:gd name="connsiteY10" fmla="*/ 102309 h 1590821"/>
                <a:gd name="connsiteX0" fmla="*/ 201655 w 1293712"/>
                <a:gd name="connsiteY0" fmla="*/ 102309 h 1590821"/>
                <a:gd name="connsiteX1" fmla="*/ 584465 w 1293712"/>
                <a:gd name="connsiteY1" fmla="*/ 667071 h 1590821"/>
                <a:gd name="connsiteX2" fmla="*/ 1062893 w 1293712"/>
                <a:gd name="connsiteY2" fmla="*/ 846588 h 1590821"/>
                <a:gd name="connsiteX3" fmla="*/ 1254279 w 1293712"/>
                <a:gd name="connsiteY3" fmla="*/ 1250626 h 1590821"/>
                <a:gd name="connsiteX4" fmla="*/ 999097 w 1293712"/>
                <a:gd name="connsiteY4" fmla="*/ 1527072 h 1590821"/>
                <a:gd name="connsiteX5" fmla="*/ 382409 w 1293712"/>
                <a:gd name="connsiteY5" fmla="*/ 1420747 h 1590821"/>
                <a:gd name="connsiteX6" fmla="*/ 8401 w 1293712"/>
                <a:gd name="connsiteY6" fmla="*/ 1027111 h 1590821"/>
                <a:gd name="connsiteX7" fmla="*/ 233553 w 1293712"/>
                <a:gd name="connsiteY7" fmla="*/ 1133668 h 1590821"/>
                <a:gd name="connsiteX8" fmla="*/ 52800 w 1293712"/>
                <a:gd name="connsiteY8" fmla="*/ 591407 h 1590821"/>
                <a:gd name="connsiteX9" fmla="*/ 296433 w 1293712"/>
                <a:gd name="connsiteY9" fmla="*/ 811087 h 1590821"/>
                <a:gd name="connsiteX10" fmla="*/ 201655 w 1293712"/>
                <a:gd name="connsiteY10" fmla="*/ 102309 h 1590821"/>
                <a:gd name="connsiteX0" fmla="*/ 155020 w 1247077"/>
                <a:gd name="connsiteY0" fmla="*/ 102309 h 1590821"/>
                <a:gd name="connsiteX1" fmla="*/ 537830 w 1247077"/>
                <a:gd name="connsiteY1" fmla="*/ 667071 h 1590821"/>
                <a:gd name="connsiteX2" fmla="*/ 1016258 w 1247077"/>
                <a:gd name="connsiteY2" fmla="*/ 846588 h 1590821"/>
                <a:gd name="connsiteX3" fmla="*/ 1207644 w 1247077"/>
                <a:gd name="connsiteY3" fmla="*/ 1250626 h 1590821"/>
                <a:gd name="connsiteX4" fmla="*/ 952462 w 1247077"/>
                <a:gd name="connsiteY4" fmla="*/ 1527072 h 1590821"/>
                <a:gd name="connsiteX5" fmla="*/ 335774 w 1247077"/>
                <a:gd name="connsiteY5" fmla="*/ 1420747 h 1590821"/>
                <a:gd name="connsiteX6" fmla="*/ 33774 w 1247077"/>
                <a:gd name="connsiteY6" fmla="*/ 1027111 h 1590821"/>
                <a:gd name="connsiteX7" fmla="*/ 186918 w 1247077"/>
                <a:gd name="connsiteY7" fmla="*/ 1133668 h 1590821"/>
                <a:gd name="connsiteX8" fmla="*/ 6165 w 1247077"/>
                <a:gd name="connsiteY8" fmla="*/ 591407 h 1590821"/>
                <a:gd name="connsiteX9" fmla="*/ 249798 w 1247077"/>
                <a:gd name="connsiteY9" fmla="*/ 811087 h 1590821"/>
                <a:gd name="connsiteX10" fmla="*/ 155020 w 1247077"/>
                <a:gd name="connsiteY10" fmla="*/ 102309 h 1590821"/>
                <a:gd name="connsiteX0" fmla="*/ 201655 w 1293712"/>
                <a:gd name="connsiteY0" fmla="*/ 102309 h 1590821"/>
                <a:gd name="connsiteX1" fmla="*/ 584465 w 1293712"/>
                <a:gd name="connsiteY1" fmla="*/ 667071 h 1590821"/>
                <a:gd name="connsiteX2" fmla="*/ 1062893 w 1293712"/>
                <a:gd name="connsiteY2" fmla="*/ 846588 h 1590821"/>
                <a:gd name="connsiteX3" fmla="*/ 1254279 w 1293712"/>
                <a:gd name="connsiteY3" fmla="*/ 1250626 h 1590821"/>
                <a:gd name="connsiteX4" fmla="*/ 999097 w 1293712"/>
                <a:gd name="connsiteY4" fmla="*/ 1527072 h 1590821"/>
                <a:gd name="connsiteX5" fmla="*/ 382409 w 1293712"/>
                <a:gd name="connsiteY5" fmla="*/ 1420747 h 1590821"/>
                <a:gd name="connsiteX6" fmla="*/ 8401 w 1293712"/>
                <a:gd name="connsiteY6" fmla="*/ 1027111 h 1590821"/>
                <a:gd name="connsiteX7" fmla="*/ 233553 w 1293712"/>
                <a:gd name="connsiteY7" fmla="*/ 1133668 h 1590821"/>
                <a:gd name="connsiteX8" fmla="*/ 52800 w 1293712"/>
                <a:gd name="connsiteY8" fmla="*/ 591407 h 1590821"/>
                <a:gd name="connsiteX9" fmla="*/ 296433 w 1293712"/>
                <a:gd name="connsiteY9" fmla="*/ 811087 h 1590821"/>
                <a:gd name="connsiteX10" fmla="*/ 201655 w 1293712"/>
                <a:gd name="connsiteY10" fmla="*/ 102309 h 1590821"/>
                <a:gd name="connsiteX0" fmla="*/ 201655 w 1293712"/>
                <a:gd name="connsiteY0" fmla="*/ 102309 h 1590821"/>
                <a:gd name="connsiteX1" fmla="*/ 584465 w 1293712"/>
                <a:gd name="connsiteY1" fmla="*/ 667071 h 1590821"/>
                <a:gd name="connsiteX2" fmla="*/ 1062893 w 1293712"/>
                <a:gd name="connsiteY2" fmla="*/ 846588 h 1590821"/>
                <a:gd name="connsiteX3" fmla="*/ 1254279 w 1293712"/>
                <a:gd name="connsiteY3" fmla="*/ 1250626 h 1590821"/>
                <a:gd name="connsiteX4" fmla="*/ 999097 w 1293712"/>
                <a:gd name="connsiteY4" fmla="*/ 1527072 h 1590821"/>
                <a:gd name="connsiteX5" fmla="*/ 382409 w 1293712"/>
                <a:gd name="connsiteY5" fmla="*/ 1420747 h 1590821"/>
                <a:gd name="connsiteX6" fmla="*/ 8401 w 1293712"/>
                <a:gd name="connsiteY6" fmla="*/ 1027111 h 1590821"/>
                <a:gd name="connsiteX7" fmla="*/ 233553 w 1293712"/>
                <a:gd name="connsiteY7" fmla="*/ 1133668 h 1590821"/>
                <a:gd name="connsiteX8" fmla="*/ 52800 w 1293712"/>
                <a:gd name="connsiteY8" fmla="*/ 591407 h 1590821"/>
                <a:gd name="connsiteX9" fmla="*/ 296433 w 1293712"/>
                <a:gd name="connsiteY9" fmla="*/ 811087 h 1590821"/>
                <a:gd name="connsiteX10" fmla="*/ 201655 w 1293712"/>
                <a:gd name="connsiteY10" fmla="*/ 102309 h 1590821"/>
                <a:gd name="connsiteX0" fmla="*/ 193254 w 1285311"/>
                <a:gd name="connsiteY0" fmla="*/ 102309 h 1590821"/>
                <a:gd name="connsiteX1" fmla="*/ 576064 w 1285311"/>
                <a:gd name="connsiteY1" fmla="*/ 667071 h 1590821"/>
                <a:gd name="connsiteX2" fmla="*/ 1054492 w 1285311"/>
                <a:gd name="connsiteY2" fmla="*/ 846588 h 1590821"/>
                <a:gd name="connsiteX3" fmla="*/ 1245878 w 1285311"/>
                <a:gd name="connsiteY3" fmla="*/ 1250626 h 1590821"/>
                <a:gd name="connsiteX4" fmla="*/ 990696 w 1285311"/>
                <a:gd name="connsiteY4" fmla="*/ 1527072 h 1590821"/>
                <a:gd name="connsiteX5" fmla="*/ 374008 w 1285311"/>
                <a:gd name="connsiteY5" fmla="*/ 1420747 h 1590821"/>
                <a:gd name="connsiteX6" fmla="*/ 0 w 1285311"/>
                <a:gd name="connsiteY6" fmla="*/ 1027111 h 1590821"/>
                <a:gd name="connsiteX7" fmla="*/ 225152 w 1285311"/>
                <a:gd name="connsiteY7" fmla="*/ 1133668 h 1590821"/>
                <a:gd name="connsiteX8" fmla="*/ 44399 w 1285311"/>
                <a:gd name="connsiteY8" fmla="*/ 591407 h 1590821"/>
                <a:gd name="connsiteX9" fmla="*/ 288032 w 1285311"/>
                <a:gd name="connsiteY9" fmla="*/ 811087 h 1590821"/>
                <a:gd name="connsiteX10" fmla="*/ 193254 w 1285311"/>
                <a:gd name="connsiteY10" fmla="*/ 102309 h 1590821"/>
                <a:gd name="connsiteX0" fmla="*/ 193254 w 1285311"/>
                <a:gd name="connsiteY0" fmla="*/ 102309 h 1590821"/>
                <a:gd name="connsiteX1" fmla="*/ 576064 w 1285311"/>
                <a:gd name="connsiteY1" fmla="*/ 667071 h 1590821"/>
                <a:gd name="connsiteX2" fmla="*/ 1054492 w 1285311"/>
                <a:gd name="connsiteY2" fmla="*/ 846588 h 1590821"/>
                <a:gd name="connsiteX3" fmla="*/ 1245878 w 1285311"/>
                <a:gd name="connsiteY3" fmla="*/ 1250626 h 1590821"/>
                <a:gd name="connsiteX4" fmla="*/ 990696 w 1285311"/>
                <a:gd name="connsiteY4" fmla="*/ 1527072 h 1590821"/>
                <a:gd name="connsiteX5" fmla="*/ 374008 w 1285311"/>
                <a:gd name="connsiteY5" fmla="*/ 1420747 h 1590821"/>
                <a:gd name="connsiteX6" fmla="*/ 0 w 1285311"/>
                <a:gd name="connsiteY6" fmla="*/ 1027111 h 1590821"/>
                <a:gd name="connsiteX7" fmla="*/ 225152 w 1285311"/>
                <a:gd name="connsiteY7" fmla="*/ 1133668 h 1590821"/>
                <a:gd name="connsiteX8" fmla="*/ 44399 w 1285311"/>
                <a:gd name="connsiteY8" fmla="*/ 591407 h 1590821"/>
                <a:gd name="connsiteX9" fmla="*/ 288032 w 1285311"/>
                <a:gd name="connsiteY9" fmla="*/ 811087 h 1590821"/>
                <a:gd name="connsiteX10" fmla="*/ 193254 w 1285311"/>
                <a:gd name="connsiteY10" fmla="*/ 102309 h 1590821"/>
                <a:gd name="connsiteX0" fmla="*/ 193254 w 1285311"/>
                <a:gd name="connsiteY0" fmla="*/ 102309 h 1590821"/>
                <a:gd name="connsiteX1" fmla="*/ 576064 w 1285311"/>
                <a:gd name="connsiteY1" fmla="*/ 667071 h 1590821"/>
                <a:gd name="connsiteX2" fmla="*/ 1054492 w 1285311"/>
                <a:gd name="connsiteY2" fmla="*/ 846588 h 1590821"/>
                <a:gd name="connsiteX3" fmla="*/ 1245878 w 1285311"/>
                <a:gd name="connsiteY3" fmla="*/ 1250626 h 1590821"/>
                <a:gd name="connsiteX4" fmla="*/ 990696 w 1285311"/>
                <a:gd name="connsiteY4" fmla="*/ 1527072 h 1590821"/>
                <a:gd name="connsiteX5" fmla="*/ 374008 w 1285311"/>
                <a:gd name="connsiteY5" fmla="*/ 1420747 h 1590821"/>
                <a:gd name="connsiteX6" fmla="*/ 0 w 1285311"/>
                <a:gd name="connsiteY6" fmla="*/ 1027111 h 1590821"/>
                <a:gd name="connsiteX7" fmla="*/ 225152 w 1285311"/>
                <a:gd name="connsiteY7" fmla="*/ 1133668 h 1590821"/>
                <a:gd name="connsiteX8" fmla="*/ 44399 w 1285311"/>
                <a:gd name="connsiteY8" fmla="*/ 591407 h 1590821"/>
                <a:gd name="connsiteX9" fmla="*/ 288032 w 1285311"/>
                <a:gd name="connsiteY9" fmla="*/ 811087 h 1590821"/>
                <a:gd name="connsiteX10" fmla="*/ 193254 w 1285311"/>
                <a:gd name="connsiteY10" fmla="*/ 102309 h 1590821"/>
                <a:gd name="connsiteX0" fmla="*/ 193254 w 1285311"/>
                <a:gd name="connsiteY0" fmla="*/ 102309 h 1590821"/>
                <a:gd name="connsiteX1" fmla="*/ 576064 w 1285311"/>
                <a:gd name="connsiteY1" fmla="*/ 667071 h 1590821"/>
                <a:gd name="connsiteX2" fmla="*/ 1054492 w 1285311"/>
                <a:gd name="connsiteY2" fmla="*/ 846588 h 1590821"/>
                <a:gd name="connsiteX3" fmla="*/ 1245878 w 1285311"/>
                <a:gd name="connsiteY3" fmla="*/ 1250626 h 1590821"/>
                <a:gd name="connsiteX4" fmla="*/ 990696 w 1285311"/>
                <a:gd name="connsiteY4" fmla="*/ 1527072 h 1590821"/>
                <a:gd name="connsiteX5" fmla="*/ 374008 w 1285311"/>
                <a:gd name="connsiteY5" fmla="*/ 1420747 h 1590821"/>
                <a:gd name="connsiteX6" fmla="*/ 0 w 1285311"/>
                <a:gd name="connsiteY6" fmla="*/ 1027111 h 1590821"/>
                <a:gd name="connsiteX7" fmla="*/ 225152 w 1285311"/>
                <a:gd name="connsiteY7" fmla="*/ 1133668 h 1590821"/>
                <a:gd name="connsiteX8" fmla="*/ 44399 w 1285311"/>
                <a:gd name="connsiteY8" fmla="*/ 591407 h 1590821"/>
                <a:gd name="connsiteX9" fmla="*/ 216024 w 1285311"/>
                <a:gd name="connsiteY9" fmla="*/ 739079 h 1590821"/>
                <a:gd name="connsiteX10" fmla="*/ 193254 w 1285311"/>
                <a:gd name="connsiteY10" fmla="*/ 102309 h 1590821"/>
                <a:gd name="connsiteX0" fmla="*/ 199419 w 1291476"/>
                <a:gd name="connsiteY0" fmla="*/ 102309 h 1590821"/>
                <a:gd name="connsiteX1" fmla="*/ 582229 w 1291476"/>
                <a:gd name="connsiteY1" fmla="*/ 667071 h 1590821"/>
                <a:gd name="connsiteX2" fmla="*/ 1060657 w 1291476"/>
                <a:gd name="connsiteY2" fmla="*/ 846588 h 1590821"/>
                <a:gd name="connsiteX3" fmla="*/ 1252043 w 1291476"/>
                <a:gd name="connsiteY3" fmla="*/ 1250626 h 1590821"/>
                <a:gd name="connsiteX4" fmla="*/ 996861 w 1291476"/>
                <a:gd name="connsiteY4" fmla="*/ 1527072 h 1590821"/>
                <a:gd name="connsiteX5" fmla="*/ 380173 w 1291476"/>
                <a:gd name="connsiteY5" fmla="*/ 1420747 h 1590821"/>
                <a:gd name="connsiteX6" fmla="*/ 6165 w 1291476"/>
                <a:gd name="connsiteY6" fmla="*/ 1027111 h 1590821"/>
                <a:gd name="connsiteX7" fmla="*/ 231317 w 1291476"/>
                <a:gd name="connsiteY7" fmla="*/ 1133668 h 1590821"/>
                <a:gd name="connsiteX8" fmla="*/ 6165 w 1291476"/>
                <a:gd name="connsiteY8" fmla="*/ 667071 h 1590821"/>
                <a:gd name="connsiteX9" fmla="*/ 222189 w 1291476"/>
                <a:gd name="connsiteY9" fmla="*/ 739079 h 1590821"/>
                <a:gd name="connsiteX10" fmla="*/ 199419 w 1291476"/>
                <a:gd name="connsiteY10" fmla="*/ 102309 h 1590821"/>
                <a:gd name="connsiteX0" fmla="*/ 199419 w 1291476"/>
                <a:gd name="connsiteY0" fmla="*/ 102309 h 1590821"/>
                <a:gd name="connsiteX1" fmla="*/ 582229 w 1291476"/>
                <a:gd name="connsiteY1" fmla="*/ 667071 h 1590821"/>
                <a:gd name="connsiteX2" fmla="*/ 1060657 w 1291476"/>
                <a:gd name="connsiteY2" fmla="*/ 846588 h 1590821"/>
                <a:gd name="connsiteX3" fmla="*/ 1252043 w 1291476"/>
                <a:gd name="connsiteY3" fmla="*/ 1250626 h 1590821"/>
                <a:gd name="connsiteX4" fmla="*/ 996861 w 1291476"/>
                <a:gd name="connsiteY4" fmla="*/ 1527072 h 1590821"/>
                <a:gd name="connsiteX5" fmla="*/ 380173 w 1291476"/>
                <a:gd name="connsiteY5" fmla="*/ 1420747 h 1590821"/>
                <a:gd name="connsiteX6" fmla="*/ 6165 w 1291476"/>
                <a:gd name="connsiteY6" fmla="*/ 1027111 h 1590821"/>
                <a:gd name="connsiteX7" fmla="*/ 231317 w 1291476"/>
                <a:gd name="connsiteY7" fmla="*/ 1133668 h 1590821"/>
                <a:gd name="connsiteX8" fmla="*/ 6165 w 1291476"/>
                <a:gd name="connsiteY8" fmla="*/ 667071 h 1590821"/>
                <a:gd name="connsiteX9" fmla="*/ 222189 w 1291476"/>
                <a:gd name="connsiteY9" fmla="*/ 739079 h 1590821"/>
                <a:gd name="connsiteX10" fmla="*/ 199419 w 1291476"/>
                <a:gd name="connsiteY10" fmla="*/ 102309 h 1590821"/>
                <a:gd name="connsiteX0" fmla="*/ 199419 w 1291476"/>
                <a:gd name="connsiteY0" fmla="*/ 102309 h 1590821"/>
                <a:gd name="connsiteX1" fmla="*/ 582229 w 1291476"/>
                <a:gd name="connsiteY1" fmla="*/ 667071 h 1590821"/>
                <a:gd name="connsiteX2" fmla="*/ 1060657 w 1291476"/>
                <a:gd name="connsiteY2" fmla="*/ 846588 h 1590821"/>
                <a:gd name="connsiteX3" fmla="*/ 1252043 w 1291476"/>
                <a:gd name="connsiteY3" fmla="*/ 1250626 h 1590821"/>
                <a:gd name="connsiteX4" fmla="*/ 996861 w 1291476"/>
                <a:gd name="connsiteY4" fmla="*/ 1527072 h 1590821"/>
                <a:gd name="connsiteX5" fmla="*/ 380173 w 1291476"/>
                <a:gd name="connsiteY5" fmla="*/ 1420747 h 1590821"/>
                <a:gd name="connsiteX6" fmla="*/ 6165 w 1291476"/>
                <a:gd name="connsiteY6" fmla="*/ 1171127 h 1590821"/>
                <a:gd name="connsiteX7" fmla="*/ 231317 w 1291476"/>
                <a:gd name="connsiteY7" fmla="*/ 1133668 h 1590821"/>
                <a:gd name="connsiteX8" fmla="*/ 6165 w 1291476"/>
                <a:gd name="connsiteY8" fmla="*/ 667071 h 1590821"/>
                <a:gd name="connsiteX9" fmla="*/ 222189 w 1291476"/>
                <a:gd name="connsiteY9" fmla="*/ 739079 h 1590821"/>
                <a:gd name="connsiteX10" fmla="*/ 199419 w 1291476"/>
                <a:gd name="connsiteY10" fmla="*/ 102309 h 1590821"/>
                <a:gd name="connsiteX0" fmla="*/ 199419 w 1291476"/>
                <a:gd name="connsiteY0" fmla="*/ 102309 h 1590821"/>
                <a:gd name="connsiteX1" fmla="*/ 582229 w 1291476"/>
                <a:gd name="connsiteY1" fmla="*/ 667071 h 1590821"/>
                <a:gd name="connsiteX2" fmla="*/ 1060657 w 1291476"/>
                <a:gd name="connsiteY2" fmla="*/ 846588 h 1590821"/>
                <a:gd name="connsiteX3" fmla="*/ 1252043 w 1291476"/>
                <a:gd name="connsiteY3" fmla="*/ 1250626 h 1590821"/>
                <a:gd name="connsiteX4" fmla="*/ 996861 w 1291476"/>
                <a:gd name="connsiteY4" fmla="*/ 1527072 h 1590821"/>
                <a:gd name="connsiteX5" fmla="*/ 380173 w 1291476"/>
                <a:gd name="connsiteY5" fmla="*/ 1420747 h 1590821"/>
                <a:gd name="connsiteX6" fmla="*/ 6165 w 1291476"/>
                <a:gd name="connsiteY6" fmla="*/ 1171127 h 1590821"/>
                <a:gd name="connsiteX7" fmla="*/ 231317 w 1291476"/>
                <a:gd name="connsiteY7" fmla="*/ 1133668 h 1590821"/>
                <a:gd name="connsiteX8" fmla="*/ 6165 w 1291476"/>
                <a:gd name="connsiteY8" fmla="*/ 667071 h 1590821"/>
                <a:gd name="connsiteX9" fmla="*/ 222189 w 1291476"/>
                <a:gd name="connsiteY9" fmla="*/ 739079 h 1590821"/>
                <a:gd name="connsiteX10" fmla="*/ 199419 w 1291476"/>
                <a:gd name="connsiteY10" fmla="*/ 102309 h 1590821"/>
                <a:gd name="connsiteX0" fmla="*/ 251633 w 1343690"/>
                <a:gd name="connsiteY0" fmla="*/ 102309 h 1590821"/>
                <a:gd name="connsiteX1" fmla="*/ 634443 w 1343690"/>
                <a:gd name="connsiteY1" fmla="*/ 667071 h 1590821"/>
                <a:gd name="connsiteX2" fmla="*/ 1112871 w 1343690"/>
                <a:gd name="connsiteY2" fmla="*/ 846588 h 1590821"/>
                <a:gd name="connsiteX3" fmla="*/ 1304257 w 1343690"/>
                <a:gd name="connsiteY3" fmla="*/ 1250626 h 1590821"/>
                <a:gd name="connsiteX4" fmla="*/ 1049075 w 1343690"/>
                <a:gd name="connsiteY4" fmla="*/ 1527072 h 1590821"/>
                <a:gd name="connsiteX5" fmla="*/ 432387 w 1343690"/>
                <a:gd name="connsiteY5" fmla="*/ 1420747 h 1590821"/>
                <a:gd name="connsiteX6" fmla="*/ 58379 w 1343690"/>
                <a:gd name="connsiteY6" fmla="*/ 1171127 h 1590821"/>
                <a:gd name="connsiteX7" fmla="*/ 283531 w 1343690"/>
                <a:gd name="connsiteY7" fmla="*/ 1133668 h 1590821"/>
                <a:gd name="connsiteX8" fmla="*/ 58379 w 1343690"/>
                <a:gd name="connsiteY8" fmla="*/ 667071 h 1590821"/>
                <a:gd name="connsiteX9" fmla="*/ 274403 w 1343690"/>
                <a:gd name="connsiteY9" fmla="*/ 739079 h 1590821"/>
                <a:gd name="connsiteX10" fmla="*/ 251633 w 1343690"/>
                <a:gd name="connsiteY10" fmla="*/ 102309 h 1590821"/>
                <a:gd name="connsiteX0" fmla="*/ 251633 w 1343690"/>
                <a:gd name="connsiteY0" fmla="*/ 102309 h 1568682"/>
                <a:gd name="connsiteX1" fmla="*/ 634443 w 1343690"/>
                <a:gd name="connsiteY1" fmla="*/ 667071 h 1568682"/>
                <a:gd name="connsiteX2" fmla="*/ 1112871 w 1343690"/>
                <a:gd name="connsiteY2" fmla="*/ 846588 h 1568682"/>
                <a:gd name="connsiteX3" fmla="*/ 1304257 w 1343690"/>
                <a:gd name="connsiteY3" fmla="*/ 1250626 h 1568682"/>
                <a:gd name="connsiteX4" fmla="*/ 1049075 w 1343690"/>
                <a:gd name="connsiteY4" fmla="*/ 1527072 h 1568682"/>
                <a:gd name="connsiteX5" fmla="*/ 432387 w 1343690"/>
                <a:gd name="connsiteY5" fmla="*/ 1420747 h 1568682"/>
                <a:gd name="connsiteX6" fmla="*/ 58379 w 1343690"/>
                <a:gd name="connsiteY6" fmla="*/ 1171127 h 1568682"/>
                <a:gd name="connsiteX7" fmla="*/ 283531 w 1343690"/>
                <a:gd name="connsiteY7" fmla="*/ 1133668 h 1568682"/>
                <a:gd name="connsiteX8" fmla="*/ 58379 w 1343690"/>
                <a:gd name="connsiteY8" fmla="*/ 667071 h 1568682"/>
                <a:gd name="connsiteX9" fmla="*/ 274403 w 1343690"/>
                <a:gd name="connsiteY9" fmla="*/ 739079 h 1568682"/>
                <a:gd name="connsiteX10" fmla="*/ 251633 w 1343690"/>
                <a:gd name="connsiteY10" fmla="*/ 102309 h 1568682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667071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667071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667071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667071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667071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595064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171127 h 1566597"/>
                <a:gd name="connsiteX7" fmla="*/ 283531 w 1343690"/>
                <a:gd name="connsiteY7" fmla="*/ 1133668 h 1566597"/>
                <a:gd name="connsiteX8" fmla="*/ 58379 w 1343690"/>
                <a:gd name="connsiteY8" fmla="*/ 595064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51633 w 1343690"/>
                <a:gd name="connsiteY0" fmla="*/ 102309 h 1566597"/>
                <a:gd name="connsiteX1" fmla="*/ 634443 w 1343690"/>
                <a:gd name="connsiteY1" fmla="*/ 667071 h 1566597"/>
                <a:gd name="connsiteX2" fmla="*/ 1112871 w 1343690"/>
                <a:gd name="connsiteY2" fmla="*/ 846588 h 1566597"/>
                <a:gd name="connsiteX3" fmla="*/ 1304257 w 1343690"/>
                <a:gd name="connsiteY3" fmla="*/ 1250626 h 1566597"/>
                <a:gd name="connsiteX4" fmla="*/ 1049075 w 1343690"/>
                <a:gd name="connsiteY4" fmla="*/ 1527072 h 1566597"/>
                <a:gd name="connsiteX5" fmla="*/ 432387 w 1343690"/>
                <a:gd name="connsiteY5" fmla="*/ 1420747 h 1566597"/>
                <a:gd name="connsiteX6" fmla="*/ 58379 w 1343690"/>
                <a:gd name="connsiteY6" fmla="*/ 1099120 h 1566597"/>
                <a:gd name="connsiteX7" fmla="*/ 283531 w 1343690"/>
                <a:gd name="connsiteY7" fmla="*/ 1133668 h 1566597"/>
                <a:gd name="connsiteX8" fmla="*/ 58379 w 1343690"/>
                <a:gd name="connsiteY8" fmla="*/ 595064 h 1566597"/>
                <a:gd name="connsiteX9" fmla="*/ 274403 w 1343690"/>
                <a:gd name="connsiteY9" fmla="*/ 739079 h 1566597"/>
                <a:gd name="connsiteX10" fmla="*/ 251633 w 1343690"/>
                <a:gd name="connsiteY10" fmla="*/ 102309 h 1566597"/>
                <a:gd name="connsiteX0" fmla="*/ 230518 w 1322575"/>
                <a:gd name="connsiteY0" fmla="*/ 102309 h 1566597"/>
                <a:gd name="connsiteX1" fmla="*/ 613328 w 1322575"/>
                <a:gd name="connsiteY1" fmla="*/ 667071 h 1566597"/>
                <a:gd name="connsiteX2" fmla="*/ 1091756 w 1322575"/>
                <a:gd name="connsiteY2" fmla="*/ 846588 h 1566597"/>
                <a:gd name="connsiteX3" fmla="*/ 1283142 w 1322575"/>
                <a:gd name="connsiteY3" fmla="*/ 1250626 h 1566597"/>
                <a:gd name="connsiteX4" fmla="*/ 1027960 w 1322575"/>
                <a:gd name="connsiteY4" fmla="*/ 1527072 h 1566597"/>
                <a:gd name="connsiteX5" fmla="*/ 411272 w 1322575"/>
                <a:gd name="connsiteY5" fmla="*/ 1420747 h 1566597"/>
                <a:gd name="connsiteX6" fmla="*/ 37264 w 1322575"/>
                <a:gd name="connsiteY6" fmla="*/ 1099120 h 1566597"/>
                <a:gd name="connsiteX7" fmla="*/ 262416 w 1322575"/>
                <a:gd name="connsiteY7" fmla="*/ 1133668 h 1566597"/>
                <a:gd name="connsiteX8" fmla="*/ 37264 w 1322575"/>
                <a:gd name="connsiteY8" fmla="*/ 595064 h 1566597"/>
                <a:gd name="connsiteX9" fmla="*/ 253288 w 1322575"/>
                <a:gd name="connsiteY9" fmla="*/ 739079 h 1566597"/>
                <a:gd name="connsiteX10" fmla="*/ 230518 w 1322575"/>
                <a:gd name="connsiteY10" fmla="*/ 102309 h 1566597"/>
                <a:gd name="connsiteX0" fmla="*/ 230518 w 1322575"/>
                <a:gd name="connsiteY0" fmla="*/ 102309 h 1566597"/>
                <a:gd name="connsiteX1" fmla="*/ 613328 w 1322575"/>
                <a:gd name="connsiteY1" fmla="*/ 667071 h 1566597"/>
                <a:gd name="connsiteX2" fmla="*/ 1091756 w 1322575"/>
                <a:gd name="connsiteY2" fmla="*/ 846588 h 1566597"/>
                <a:gd name="connsiteX3" fmla="*/ 1283142 w 1322575"/>
                <a:gd name="connsiteY3" fmla="*/ 1250626 h 1566597"/>
                <a:gd name="connsiteX4" fmla="*/ 1027960 w 1322575"/>
                <a:gd name="connsiteY4" fmla="*/ 1527072 h 1566597"/>
                <a:gd name="connsiteX5" fmla="*/ 411272 w 1322575"/>
                <a:gd name="connsiteY5" fmla="*/ 1420747 h 1566597"/>
                <a:gd name="connsiteX6" fmla="*/ 37264 w 1322575"/>
                <a:gd name="connsiteY6" fmla="*/ 1099120 h 1566597"/>
                <a:gd name="connsiteX7" fmla="*/ 262416 w 1322575"/>
                <a:gd name="connsiteY7" fmla="*/ 1133668 h 1566597"/>
                <a:gd name="connsiteX8" fmla="*/ 37264 w 1322575"/>
                <a:gd name="connsiteY8" fmla="*/ 595064 h 1566597"/>
                <a:gd name="connsiteX9" fmla="*/ 253288 w 1322575"/>
                <a:gd name="connsiteY9" fmla="*/ 739079 h 1566597"/>
                <a:gd name="connsiteX10" fmla="*/ 230518 w 1322575"/>
                <a:gd name="connsiteY10" fmla="*/ 102309 h 1566597"/>
                <a:gd name="connsiteX0" fmla="*/ 230518 w 1322575"/>
                <a:gd name="connsiteY0" fmla="*/ 102309 h 1566597"/>
                <a:gd name="connsiteX1" fmla="*/ 613328 w 1322575"/>
                <a:gd name="connsiteY1" fmla="*/ 667071 h 1566597"/>
                <a:gd name="connsiteX2" fmla="*/ 1091756 w 1322575"/>
                <a:gd name="connsiteY2" fmla="*/ 846588 h 1566597"/>
                <a:gd name="connsiteX3" fmla="*/ 1283142 w 1322575"/>
                <a:gd name="connsiteY3" fmla="*/ 1250626 h 1566597"/>
                <a:gd name="connsiteX4" fmla="*/ 1027960 w 1322575"/>
                <a:gd name="connsiteY4" fmla="*/ 1527072 h 1566597"/>
                <a:gd name="connsiteX5" fmla="*/ 411272 w 1322575"/>
                <a:gd name="connsiteY5" fmla="*/ 1420747 h 1566597"/>
                <a:gd name="connsiteX6" fmla="*/ 37264 w 1322575"/>
                <a:gd name="connsiteY6" fmla="*/ 1099120 h 1566597"/>
                <a:gd name="connsiteX7" fmla="*/ 262416 w 1322575"/>
                <a:gd name="connsiteY7" fmla="*/ 1133668 h 1566597"/>
                <a:gd name="connsiteX8" fmla="*/ 37264 w 1322575"/>
                <a:gd name="connsiteY8" fmla="*/ 595064 h 1566597"/>
                <a:gd name="connsiteX9" fmla="*/ 253288 w 1322575"/>
                <a:gd name="connsiteY9" fmla="*/ 739079 h 1566597"/>
                <a:gd name="connsiteX10" fmla="*/ 230518 w 1322575"/>
                <a:gd name="connsiteY10" fmla="*/ 102309 h 1566597"/>
                <a:gd name="connsiteX0" fmla="*/ 230518 w 1372841"/>
                <a:gd name="connsiteY0" fmla="*/ 102309 h 1566597"/>
                <a:gd name="connsiteX1" fmla="*/ 613328 w 1372841"/>
                <a:gd name="connsiteY1" fmla="*/ 667071 h 1566597"/>
                <a:gd name="connsiteX2" fmla="*/ 1091756 w 1372841"/>
                <a:gd name="connsiteY2" fmla="*/ 846588 h 1566597"/>
                <a:gd name="connsiteX3" fmla="*/ 1333408 w 1372841"/>
                <a:gd name="connsiteY3" fmla="*/ 1243136 h 1566597"/>
                <a:gd name="connsiteX4" fmla="*/ 1027960 w 1372841"/>
                <a:gd name="connsiteY4" fmla="*/ 1527072 h 1566597"/>
                <a:gd name="connsiteX5" fmla="*/ 411272 w 1372841"/>
                <a:gd name="connsiteY5" fmla="*/ 1420747 h 1566597"/>
                <a:gd name="connsiteX6" fmla="*/ 37264 w 1372841"/>
                <a:gd name="connsiteY6" fmla="*/ 1099120 h 1566597"/>
                <a:gd name="connsiteX7" fmla="*/ 262416 w 1372841"/>
                <a:gd name="connsiteY7" fmla="*/ 1133668 h 1566597"/>
                <a:gd name="connsiteX8" fmla="*/ 37264 w 1372841"/>
                <a:gd name="connsiteY8" fmla="*/ 595064 h 1566597"/>
                <a:gd name="connsiteX9" fmla="*/ 253288 w 1372841"/>
                <a:gd name="connsiteY9" fmla="*/ 739079 h 1566597"/>
                <a:gd name="connsiteX10" fmla="*/ 230518 w 1372841"/>
                <a:gd name="connsiteY10" fmla="*/ 102309 h 1566597"/>
                <a:gd name="connsiteX0" fmla="*/ 230518 w 1372841"/>
                <a:gd name="connsiteY0" fmla="*/ 102309 h 1556082"/>
                <a:gd name="connsiteX1" fmla="*/ 613328 w 1372841"/>
                <a:gd name="connsiteY1" fmla="*/ 667071 h 1556082"/>
                <a:gd name="connsiteX2" fmla="*/ 1091756 w 1372841"/>
                <a:gd name="connsiteY2" fmla="*/ 846588 h 1556082"/>
                <a:gd name="connsiteX3" fmla="*/ 1333408 w 1372841"/>
                <a:gd name="connsiteY3" fmla="*/ 1243136 h 1556082"/>
                <a:gd name="connsiteX4" fmla="*/ 1027960 w 1372841"/>
                <a:gd name="connsiteY4" fmla="*/ 1527072 h 1556082"/>
                <a:gd name="connsiteX5" fmla="*/ 411272 w 1372841"/>
                <a:gd name="connsiteY5" fmla="*/ 1420747 h 1556082"/>
                <a:gd name="connsiteX6" fmla="*/ 37264 w 1372841"/>
                <a:gd name="connsiteY6" fmla="*/ 1099120 h 1556082"/>
                <a:gd name="connsiteX7" fmla="*/ 262416 w 1372841"/>
                <a:gd name="connsiteY7" fmla="*/ 1133668 h 1556082"/>
                <a:gd name="connsiteX8" fmla="*/ 37264 w 1372841"/>
                <a:gd name="connsiteY8" fmla="*/ 595064 h 1556082"/>
                <a:gd name="connsiteX9" fmla="*/ 253288 w 1372841"/>
                <a:gd name="connsiteY9" fmla="*/ 739079 h 1556082"/>
                <a:gd name="connsiteX10" fmla="*/ 230518 w 1372841"/>
                <a:gd name="connsiteY10" fmla="*/ 102309 h 1556082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091756 w 1372841"/>
                <a:gd name="connsiteY2" fmla="*/ 846588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262416 w 1372841"/>
                <a:gd name="connsiteY7" fmla="*/ 1133668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091756 w 1372841"/>
                <a:gd name="connsiteY2" fmla="*/ 846588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262416 w 1372841"/>
                <a:gd name="connsiteY7" fmla="*/ 1133668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091756 w 1372841"/>
                <a:gd name="connsiteY2" fmla="*/ 846588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262416 w 1372841"/>
                <a:gd name="connsiteY7" fmla="*/ 1133668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117384 w 1372841"/>
                <a:gd name="connsiteY2" fmla="*/ 811089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262416 w 1372841"/>
                <a:gd name="connsiteY7" fmla="*/ 1133668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117384 w 1372841"/>
                <a:gd name="connsiteY2" fmla="*/ 811089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325296 w 1372841"/>
                <a:gd name="connsiteY7" fmla="*/ 1099121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30518 w 1372841"/>
                <a:gd name="connsiteY0" fmla="*/ 102309 h 1545261"/>
                <a:gd name="connsiteX1" fmla="*/ 613328 w 1372841"/>
                <a:gd name="connsiteY1" fmla="*/ 667071 h 1545261"/>
                <a:gd name="connsiteX2" fmla="*/ 1117384 w 1372841"/>
                <a:gd name="connsiteY2" fmla="*/ 811089 h 1545261"/>
                <a:gd name="connsiteX3" fmla="*/ 1333408 w 1372841"/>
                <a:gd name="connsiteY3" fmla="*/ 1243136 h 1545261"/>
                <a:gd name="connsiteX4" fmla="*/ 1027960 w 1372841"/>
                <a:gd name="connsiteY4" fmla="*/ 1527072 h 1545261"/>
                <a:gd name="connsiteX5" fmla="*/ 411272 w 1372841"/>
                <a:gd name="connsiteY5" fmla="*/ 1420747 h 1545261"/>
                <a:gd name="connsiteX6" fmla="*/ 37264 w 1372841"/>
                <a:gd name="connsiteY6" fmla="*/ 1099120 h 1545261"/>
                <a:gd name="connsiteX7" fmla="*/ 325296 w 1372841"/>
                <a:gd name="connsiteY7" fmla="*/ 1099121 h 1545261"/>
                <a:gd name="connsiteX8" fmla="*/ 37264 w 1372841"/>
                <a:gd name="connsiteY8" fmla="*/ 595064 h 1545261"/>
                <a:gd name="connsiteX9" fmla="*/ 253288 w 1372841"/>
                <a:gd name="connsiteY9" fmla="*/ 739079 h 1545261"/>
                <a:gd name="connsiteX10" fmla="*/ 230518 w 1372841"/>
                <a:gd name="connsiteY10" fmla="*/ 102309 h 1545261"/>
                <a:gd name="connsiteX0" fmla="*/ 267565 w 1409888"/>
                <a:gd name="connsiteY0" fmla="*/ 102309 h 1545261"/>
                <a:gd name="connsiteX1" fmla="*/ 650375 w 1409888"/>
                <a:gd name="connsiteY1" fmla="*/ 667071 h 1545261"/>
                <a:gd name="connsiteX2" fmla="*/ 1154431 w 1409888"/>
                <a:gd name="connsiteY2" fmla="*/ 811089 h 1545261"/>
                <a:gd name="connsiteX3" fmla="*/ 1370455 w 1409888"/>
                <a:gd name="connsiteY3" fmla="*/ 1243136 h 1545261"/>
                <a:gd name="connsiteX4" fmla="*/ 1065007 w 1409888"/>
                <a:gd name="connsiteY4" fmla="*/ 1527072 h 1545261"/>
                <a:gd name="connsiteX5" fmla="*/ 448319 w 1409888"/>
                <a:gd name="connsiteY5" fmla="*/ 1420747 h 1545261"/>
                <a:gd name="connsiteX6" fmla="*/ 74311 w 1409888"/>
                <a:gd name="connsiteY6" fmla="*/ 1099120 h 1545261"/>
                <a:gd name="connsiteX7" fmla="*/ 362343 w 1409888"/>
                <a:gd name="connsiteY7" fmla="*/ 1099121 h 1545261"/>
                <a:gd name="connsiteX8" fmla="*/ 74311 w 1409888"/>
                <a:gd name="connsiteY8" fmla="*/ 595064 h 1545261"/>
                <a:gd name="connsiteX9" fmla="*/ 290335 w 1409888"/>
                <a:gd name="connsiteY9" fmla="*/ 739079 h 1545261"/>
                <a:gd name="connsiteX10" fmla="*/ 267565 w 1409888"/>
                <a:gd name="connsiteY10" fmla="*/ 102309 h 1545261"/>
                <a:gd name="connsiteX0" fmla="*/ 287041 w 1429364"/>
                <a:gd name="connsiteY0" fmla="*/ 102309 h 1545261"/>
                <a:gd name="connsiteX1" fmla="*/ 669851 w 1429364"/>
                <a:gd name="connsiteY1" fmla="*/ 667071 h 1545261"/>
                <a:gd name="connsiteX2" fmla="*/ 1173907 w 1429364"/>
                <a:gd name="connsiteY2" fmla="*/ 811089 h 1545261"/>
                <a:gd name="connsiteX3" fmla="*/ 1389931 w 1429364"/>
                <a:gd name="connsiteY3" fmla="*/ 1243136 h 1545261"/>
                <a:gd name="connsiteX4" fmla="*/ 1084483 w 1429364"/>
                <a:gd name="connsiteY4" fmla="*/ 1527072 h 1545261"/>
                <a:gd name="connsiteX5" fmla="*/ 467795 w 1429364"/>
                <a:gd name="connsiteY5" fmla="*/ 1420747 h 1545261"/>
                <a:gd name="connsiteX6" fmla="*/ 93787 w 1429364"/>
                <a:gd name="connsiteY6" fmla="*/ 1099120 h 1545261"/>
                <a:gd name="connsiteX7" fmla="*/ 381819 w 1429364"/>
                <a:gd name="connsiteY7" fmla="*/ 1099121 h 1545261"/>
                <a:gd name="connsiteX8" fmla="*/ 93787 w 1429364"/>
                <a:gd name="connsiteY8" fmla="*/ 595064 h 1545261"/>
                <a:gd name="connsiteX9" fmla="*/ 309811 w 1429364"/>
                <a:gd name="connsiteY9" fmla="*/ 739079 h 1545261"/>
                <a:gd name="connsiteX10" fmla="*/ 287041 w 1429364"/>
                <a:gd name="connsiteY10" fmla="*/ 102309 h 1545261"/>
                <a:gd name="connsiteX0" fmla="*/ 287041 w 1429364"/>
                <a:gd name="connsiteY0" fmla="*/ 102309 h 1545261"/>
                <a:gd name="connsiteX1" fmla="*/ 669851 w 1429364"/>
                <a:gd name="connsiteY1" fmla="*/ 667071 h 1545261"/>
                <a:gd name="connsiteX2" fmla="*/ 1173907 w 1429364"/>
                <a:gd name="connsiteY2" fmla="*/ 811089 h 1545261"/>
                <a:gd name="connsiteX3" fmla="*/ 1389931 w 1429364"/>
                <a:gd name="connsiteY3" fmla="*/ 1243136 h 1545261"/>
                <a:gd name="connsiteX4" fmla="*/ 1084483 w 1429364"/>
                <a:gd name="connsiteY4" fmla="*/ 1527072 h 1545261"/>
                <a:gd name="connsiteX5" fmla="*/ 467795 w 1429364"/>
                <a:gd name="connsiteY5" fmla="*/ 1420747 h 1545261"/>
                <a:gd name="connsiteX6" fmla="*/ 93787 w 1429364"/>
                <a:gd name="connsiteY6" fmla="*/ 1099120 h 1545261"/>
                <a:gd name="connsiteX7" fmla="*/ 381819 w 1429364"/>
                <a:gd name="connsiteY7" fmla="*/ 1099121 h 1545261"/>
                <a:gd name="connsiteX8" fmla="*/ 93787 w 1429364"/>
                <a:gd name="connsiteY8" fmla="*/ 595064 h 1545261"/>
                <a:gd name="connsiteX9" fmla="*/ 309811 w 1429364"/>
                <a:gd name="connsiteY9" fmla="*/ 739079 h 1545261"/>
                <a:gd name="connsiteX10" fmla="*/ 287041 w 1429364"/>
                <a:gd name="connsiteY10" fmla="*/ 102309 h 1545261"/>
                <a:gd name="connsiteX0" fmla="*/ 287041 w 1429364"/>
                <a:gd name="connsiteY0" fmla="*/ 0 h 1442952"/>
                <a:gd name="connsiteX1" fmla="*/ 669851 w 1429364"/>
                <a:gd name="connsiteY1" fmla="*/ 564762 h 1442952"/>
                <a:gd name="connsiteX2" fmla="*/ 1173907 w 1429364"/>
                <a:gd name="connsiteY2" fmla="*/ 708780 h 1442952"/>
                <a:gd name="connsiteX3" fmla="*/ 1389931 w 1429364"/>
                <a:gd name="connsiteY3" fmla="*/ 1140827 h 1442952"/>
                <a:gd name="connsiteX4" fmla="*/ 1084483 w 1429364"/>
                <a:gd name="connsiteY4" fmla="*/ 1424763 h 1442952"/>
                <a:gd name="connsiteX5" fmla="*/ 467795 w 1429364"/>
                <a:gd name="connsiteY5" fmla="*/ 1318438 h 1442952"/>
                <a:gd name="connsiteX6" fmla="*/ 93787 w 1429364"/>
                <a:gd name="connsiteY6" fmla="*/ 996811 h 1442952"/>
                <a:gd name="connsiteX7" fmla="*/ 381819 w 1429364"/>
                <a:gd name="connsiteY7" fmla="*/ 996812 h 1442952"/>
                <a:gd name="connsiteX8" fmla="*/ 93787 w 1429364"/>
                <a:gd name="connsiteY8" fmla="*/ 492755 h 1442952"/>
                <a:gd name="connsiteX9" fmla="*/ 309811 w 1429364"/>
                <a:gd name="connsiteY9" fmla="*/ 636770 h 1442952"/>
                <a:gd name="connsiteX10" fmla="*/ 287041 w 1429364"/>
                <a:gd name="connsiteY10" fmla="*/ 0 h 1442952"/>
                <a:gd name="connsiteX0" fmla="*/ 287041 w 1429364"/>
                <a:gd name="connsiteY0" fmla="*/ 0 h 1442952"/>
                <a:gd name="connsiteX1" fmla="*/ 669851 w 1429364"/>
                <a:gd name="connsiteY1" fmla="*/ 564762 h 1442952"/>
                <a:gd name="connsiteX2" fmla="*/ 1173907 w 1429364"/>
                <a:gd name="connsiteY2" fmla="*/ 708780 h 1442952"/>
                <a:gd name="connsiteX3" fmla="*/ 1389931 w 1429364"/>
                <a:gd name="connsiteY3" fmla="*/ 1140827 h 1442952"/>
                <a:gd name="connsiteX4" fmla="*/ 1084483 w 1429364"/>
                <a:gd name="connsiteY4" fmla="*/ 1424763 h 1442952"/>
                <a:gd name="connsiteX5" fmla="*/ 467795 w 1429364"/>
                <a:gd name="connsiteY5" fmla="*/ 1318438 h 1442952"/>
                <a:gd name="connsiteX6" fmla="*/ 93787 w 1429364"/>
                <a:gd name="connsiteY6" fmla="*/ 996811 h 1442952"/>
                <a:gd name="connsiteX7" fmla="*/ 381819 w 1429364"/>
                <a:gd name="connsiteY7" fmla="*/ 996812 h 1442952"/>
                <a:gd name="connsiteX8" fmla="*/ 93787 w 1429364"/>
                <a:gd name="connsiteY8" fmla="*/ 492755 h 1442952"/>
                <a:gd name="connsiteX9" fmla="*/ 309811 w 1429364"/>
                <a:gd name="connsiteY9" fmla="*/ 636770 h 1442952"/>
                <a:gd name="connsiteX10" fmla="*/ 287041 w 1429364"/>
                <a:gd name="connsiteY10" fmla="*/ 0 h 1442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29364" h="1442952">
                  <a:moveTo>
                    <a:pt x="287041" y="0"/>
                  </a:moveTo>
                  <a:cubicBezTo>
                    <a:pt x="442861" y="79502"/>
                    <a:pt x="498334" y="571826"/>
                    <a:pt x="669851" y="564762"/>
                  </a:cubicBezTo>
                  <a:cubicBezTo>
                    <a:pt x="1030903" y="669475"/>
                    <a:pt x="984756" y="611851"/>
                    <a:pt x="1173907" y="708780"/>
                  </a:cubicBezTo>
                  <a:cubicBezTo>
                    <a:pt x="1330687" y="764897"/>
                    <a:pt x="1428500" y="986750"/>
                    <a:pt x="1389931" y="1140827"/>
                  </a:cubicBezTo>
                  <a:cubicBezTo>
                    <a:pt x="1429364" y="1370581"/>
                    <a:pt x="1136677" y="1442952"/>
                    <a:pt x="1084483" y="1424763"/>
                  </a:cubicBezTo>
                  <a:cubicBezTo>
                    <a:pt x="800153" y="1426005"/>
                    <a:pt x="775705" y="1435608"/>
                    <a:pt x="467795" y="1318438"/>
                  </a:cubicBezTo>
                  <a:cubicBezTo>
                    <a:pt x="224997" y="1138592"/>
                    <a:pt x="228637" y="1158356"/>
                    <a:pt x="93787" y="996811"/>
                  </a:cubicBezTo>
                  <a:cubicBezTo>
                    <a:pt x="0" y="797822"/>
                    <a:pt x="328656" y="979091"/>
                    <a:pt x="381819" y="996812"/>
                  </a:cubicBezTo>
                  <a:cubicBezTo>
                    <a:pt x="321568" y="816058"/>
                    <a:pt x="19476" y="834582"/>
                    <a:pt x="93787" y="492755"/>
                  </a:cubicBezTo>
                  <a:cubicBezTo>
                    <a:pt x="182980" y="411125"/>
                    <a:pt x="165336" y="616220"/>
                    <a:pt x="309811" y="636770"/>
                  </a:cubicBezTo>
                  <a:cubicBezTo>
                    <a:pt x="292090" y="413486"/>
                    <a:pt x="90570" y="65314"/>
                    <a:pt x="287041" y="0"/>
                  </a:cubicBezTo>
                  <a:close/>
                </a:path>
              </a:pathLst>
            </a:custGeom>
            <a:solidFill>
              <a:srgbClr val="71BDFB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pic>
        <p:nvPicPr>
          <p:cNvPr id="106" name="Picture 9" descr="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3122">
            <a:off x="18359893" y="310846"/>
            <a:ext cx="1796346" cy="179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4237">
            <a:off x="3806411" y="200703"/>
            <a:ext cx="1243620" cy="1243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8" name="テキスト ボックス 5"/>
          <p:cNvSpPr txBox="1">
            <a:spLocks noChangeArrowheads="1"/>
          </p:cNvSpPr>
          <p:nvPr/>
        </p:nvSpPr>
        <p:spPr bwMode="auto">
          <a:xfrm>
            <a:off x="1015834" y="736006"/>
            <a:ext cx="19378008" cy="320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9486" tIns="139743" rIns="279486" bIns="13974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6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ノーツコンソーシアム </a:t>
            </a:r>
            <a:endParaRPr lang="en-US" altLang="ja-JP" sz="6600" b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 eaLnBrk="1" hangingPunct="1"/>
            <a:r>
              <a:rPr lang="ja-JP" altLang="en-US" sz="8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オープンセミナー </a:t>
            </a:r>
            <a:r>
              <a:rPr lang="en-US" altLang="ja-JP" sz="8000" b="1" dirty="0" smtClean="0">
                <a:solidFill>
                  <a:srgbClr val="71BDFB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</a:p>
          <a:p>
            <a:pPr algn="ctr" eaLnBrk="1" hangingPunct="1"/>
            <a:r>
              <a:rPr lang="en-US" altLang="ja-JP" sz="4000" b="1" dirty="0">
                <a:solidFill>
                  <a:srgbClr val="FFC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4000" b="1" dirty="0">
                <a:solidFill>
                  <a:srgbClr val="FFC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ノーツでモバイルファースト</a:t>
            </a:r>
            <a:r>
              <a:rPr lang="en-US" altLang="ja-JP" sz="4000" b="1" dirty="0">
                <a:solidFill>
                  <a:srgbClr val="FFC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 </a:t>
            </a:r>
            <a:r>
              <a:rPr lang="ja-JP" altLang="en-US" sz="4000" b="1" dirty="0" smtClean="0">
                <a:solidFill>
                  <a:srgbClr val="FFC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＝</a:t>
            </a:r>
            <a:r>
              <a:rPr lang="ja-JP" altLang="en-US" sz="4000" b="1" dirty="0">
                <a:solidFill>
                  <a:srgbClr val="FFC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モバイルなくして働き方改革はない！！</a:t>
            </a:r>
            <a:endParaRPr lang="en-US" altLang="ja-JP" sz="4000" b="1" dirty="0" smtClean="0">
              <a:solidFill>
                <a:srgbClr val="FFC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3016"/>
              </p:ext>
            </p:extLst>
          </p:nvPr>
        </p:nvGraphicFramePr>
        <p:xfrm>
          <a:off x="1419725" y="4278086"/>
          <a:ext cx="18921159" cy="152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487"/>
                <a:gridCol w="288032"/>
                <a:gridCol w="4176464"/>
                <a:gridCol w="1944216"/>
                <a:gridCol w="2520280"/>
                <a:gridCol w="2591628"/>
                <a:gridCol w="720740"/>
                <a:gridCol w="2808312"/>
              </a:tblGrid>
              <a:tr h="32323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Seminar room 1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Seminar room 2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Handson</a:t>
                      </a:r>
                      <a:r>
                        <a:rPr kumimoji="1" lang="en-US" altLang="ja-JP" sz="2000" dirty="0" smtClean="0"/>
                        <a:t> room1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/>
                        <a:t>Handson</a:t>
                      </a:r>
                      <a:r>
                        <a:rPr kumimoji="1" lang="en-US" altLang="ja-JP" sz="2000" dirty="0" smtClean="0"/>
                        <a:t> room2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Handson</a:t>
                      </a:r>
                      <a:r>
                        <a:rPr kumimoji="1" lang="en-US" altLang="ja-JP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room3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Handson</a:t>
                      </a:r>
                      <a:r>
                        <a:rPr kumimoji="1" lang="en-US" altLang="ja-JP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room</a:t>
                      </a:r>
                      <a:r>
                        <a:rPr kumimoji="1" lang="en-US" altLang="ja-JP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98384">
                <a:tc row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S11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『Notes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モ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バイルファーストなら、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やっぱり 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smaconne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ベストコミュニケーションズ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H21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あの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テクてく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Lotus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技術者夜会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が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オープンセミナーに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参戦！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㈱ソルクシーズ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㈱ライブネス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H11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Domino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 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RaspberryPi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　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未来を創造する 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IoT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ノーツコンソーシアム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新インフラ研究会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arn-CL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S21</a:t>
                      </a:r>
                    </a:p>
                    <a:p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XPages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開発でここまでできる！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モダンアプリの開発事例一挙見せ</a:t>
                      </a:r>
                      <a:endParaRPr kumimoji="1" lang="arn-CL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arn-CL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ケートリック</a:t>
                      </a:r>
                      <a:r>
                        <a:rPr kumimoji="1" lang="arn-CL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</a:t>
                      </a:r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314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H22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Notes 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Clien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t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のモバイル版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『DME』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SecureBrowser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㈱ソリトンシステムズ</a:t>
                      </a:r>
                    </a:p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9228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S12 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必ず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ご活用いただけます！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LIVENESS 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ソリューションのご紹介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㈱ライブネス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S22 </a:t>
                      </a:r>
                    </a:p>
                    <a:p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NotesDB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、ファイルサーバー等、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企業情報を可視化する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Watson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検索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㈱アクロス</a:t>
                      </a:r>
                      <a:endParaRPr kumimoji="1" lang="ja-JP" altLang="en-US" sz="2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20521">
                <a:tc gridSpan="5">
                  <a:txBody>
                    <a:bodyPr/>
                    <a:lstStyle/>
                    <a:p>
                      <a:pPr algn="ct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L00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IBM Notes/Domino Roadmap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とアプリケーションの活用　　</a:t>
                      </a:r>
                      <a:endParaRPr kumimoji="1" lang="en-US" altLang="ja-JP" sz="2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日本アイ・ビー・エム㈱</a:t>
                      </a:r>
                      <a:endParaRPr kumimoji="1" lang="en-US" altLang="ja-JP" sz="2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2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2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377440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S13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ノーツでモバイルファースト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ユーザー様はこう使っている！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パナソニック ネットソリューションズ㈱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S23 </a:t>
                      </a:r>
                    </a:p>
                    <a:p>
                      <a:r>
                        <a:rPr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ノーツユーザー必見！</a:t>
                      </a:r>
                      <a:endParaRPr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最適なクラウド利用方法のご紹介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富士ソフト㈱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H13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XPages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Day』</a:t>
                      </a:r>
                    </a:p>
                    <a:p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XPages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のさらなる効果的な 活用方法について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IBM ICS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チャンピオン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XPages.jp</a:t>
                      </a: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日本アイ・ビー・エム㈱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H23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統合 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ID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管理製品を使った 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ID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管理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および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アクセス権限管理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㈱ソリトンシステムズ</a:t>
                      </a:r>
                    </a:p>
                    <a:p>
                      <a:pPr algn="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</a:tr>
              <a:tr h="2080944">
                <a:tc gridSpan="2">
                  <a:txBody>
                    <a:bodyPr/>
                    <a:lstStyle/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N/A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S24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「まいきゃび 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Workflow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」と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「</a:t>
                      </a:r>
                      <a:r>
                        <a:rPr kumimoji="1" lang="en-US" altLang="ja-JP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Verse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移行」で 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モバイルファースト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キーウェアサービス㈱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S14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Comture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Cloud for Domino』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のご紹介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コムチュア㈱</a:t>
                      </a: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1566449">
                <a:tc gridSpan="2">
                  <a:txBody>
                    <a:bodyPr/>
                    <a:lstStyle/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N/A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N/A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arn-CL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H24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今日からできる働き方改革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ノ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ーツコンソーシアム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  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働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き方研究会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S15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ノーツコンソーシアム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ザ・ノーツ研究会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  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新インフラ研究会　活動報告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ザ・ノーツ研究会、新インフラ研究会　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15092">
                <a:tc gridSpan="2">
                  <a:txBody>
                    <a:bodyPr/>
                    <a:lstStyle/>
                    <a:p>
                      <a:r>
                        <a:rPr kumimoji="1" lang="arn-CL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H26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モバイル＆クラウドの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必須ツール！？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ICAA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Traveler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endParaRPr kumimoji="1" lang="en-US" altLang="ja-JP" sz="2000" baseline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   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導入事例と考慮点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日本アイ・ビー・エム㈱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S16 </a:t>
                      </a:r>
                    </a:p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IBM Domino Application on Cloud </a:t>
                      </a: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　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の解説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日本アイ・ビー・エム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</a:t>
                      </a:r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S26 </a:t>
                      </a:r>
                    </a:p>
                    <a:p>
                      <a:pPr marL="0" marR="0" indent="0" algn="l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IBM Watson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による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コラボレーションの 強化と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既存 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Notes 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データの活用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r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日本アイ・ビー・エム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</a:t>
                      </a:r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2964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懇親会（会費制</a:t>
                      </a:r>
                      <a:r>
                        <a:rPr kumimoji="1" lang="en-US" altLang="ja-JP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2400" b="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外部会場）</a:t>
                      </a:r>
                      <a:endParaRPr kumimoji="1" lang="en-US" altLang="ja-JP" sz="2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0692" y="3597162"/>
            <a:ext cx="281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■セッション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98883" y="20466198"/>
            <a:ext cx="19094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（＊）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先着順の受付となります。競合他社のご参加はお断りすることがございます旨、ご了承ください。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/>
          </p:nvPr>
        </p:nvGraphicFramePr>
        <p:xfrm>
          <a:off x="1323418" y="21144707"/>
          <a:ext cx="18729434" cy="241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4717"/>
                <a:gridCol w="9364717"/>
              </a:tblGrid>
              <a:tr h="455875">
                <a:tc>
                  <a:txBody>
                    <a:bodyPr/>
                    <a:lstStyle/>
                    <a:p>
                      <a:r>
                        <a:rPr kumimoji="1" lang="en-US" altLang="ja-JP" sz="2000" baseline="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1" lang="ja-JP" altLang="en-US" sz="2000" baseline="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展示番号</a:t>
                      </a:r>
                      <a:r>
                        <a:rPr kumimoji="1" lang="en-US" altLang="ja-JP" sz="2000" baseline="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      </a:t>
                      </a:r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66682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E1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モバイル、運用に関する事例、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Hint 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＆ 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Tips 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のご紹介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㈱ソースポッド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490902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E2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営業の働き方改革を推進、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SELICA SFA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戦略営業システム　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パシフィックシステム㈱</a:t>
                      </a:r>
                    </a:p>
                  </a:txBody>
                  <a:tcPr anchor="ctr"/>
                </a:tc>
              </a:tr>
              <a:tr h="4558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E3   Notes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でモバイルファーストなら、やっぱり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『</a:t>
                      </a:r>
                      <a:r>
                        <a:rPr kumimoji="1" lang="en-US" altLang="ja-JP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smaconne</a:t>
                      </a:r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』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279477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㈱ベストコミュニケーションズ</a:t>
                      </a:r>
                      <a:endParaRPr kumimoji="1" lang="en-US" altLang="ja-JP" sz="2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</a:tr>
              <a:tr h="548501">
                <a:tc>
                  <a:txBody>
                    <a:bodyPr/>
                    <a:lstStyle/>
                    <a:p>
                      <a:r>
                        <a:rPr kumimoji="1" lang="arn-CL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E4</a:t>
                      </a:r>
                      <a:r>
                        <a:rPr kumimoji="1" lang="arn-CL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Domino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と </a:t>
                      </a:r>
                      <a:r>
                        <a:rPr kumimoji="1" lang="en-US" altLang="ja-JP" sz="2000" baseline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RaspberryPi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</a:t>
                      </a:r>
                      <a:r>
                        <a:rPr kumimoji="1" lang="en-US" altLang="ja-JP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 </a:t>
                      </a:r>
                      <a:r>
                        <a:rPr kumimoji="1" lang="ja-JP" altLang="en-US" sz="20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未来を創造する</a:t>
                      </a:r>
                      <a:r>
                        <a:rPr kumimoji="1" lang="en-US" altLang="ja-JP" sz="2000" baseline="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IoT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新インフラ研究会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523670" y="20735066"/>
            <a:ext cx="5580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■展示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9922" y="4696446"/>
            <a:ext cx="83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10:00</a:t>
            </a:r>
          </a:p>
          <a:p>
            <a:r>
              <a:rPr lang="en-US" altLang="ja-JP" sz="1600" dirty="0" smtClean="0"/>
              <a:t>    |</a:t>
            </a:r>
            <a:endParaRPr lang="en-US" altLang="ja-JP" sz="1600" dirty="0"/>
          </a:p>
          <a:p>
            <a:r>
              <a:rPr kumimoji="1" lang="en-US" altLang="ja-JP" sz="1600" dirty="0" smtClean="0"/>
              <a:t>10:45</a:t>
            </a:r>
            <a:endParaRPr kumimoji="1" lang="ja-JP" alt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19922" y="7465849"/>
            <a:ext cx="83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11:00</a:t>
            </a:r>
          </a:p>
          <a:p>
            <a:r>
              <a:rPr lang="en-US" altLang="ja-JP" sz="1600" dirty="0" smtClean="0"/>
              <a:t>    |</a:t>
            </a:r>
            <a:endParaRPr lang="en-US" altLang="ja-JP" sz="1600" dirty="0"/>
          </a:p>
          <a:p>
            <a:r>
              <a:rPr kumimoji="1" lang="en-US" altLang="ja-JP" sz="1600" dirty="0" smtClean="0"/>
              <a:t>11:45</a:t>
            </a:r>
            <a:endParaRPr kumimoji="1" lang="ja-JP" alt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19923" y="9770105"/>
            <a:ext cx="85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12:00</a:t>
            </a:r>
          </a:p>
          <a:p>
            <a:r>
              <a:rPr lang="en-US" altLang="ja-JP" sz="1600" dirty="0" smtClean="0"/>
              <a:t>    |</a:t>
            </a:r>
            <a:endParaRPr lang="en-US" altLang="ja-JP" sz="1600" dirty="0"/>
          </a:p>
          <a:p>
            <a:r>
              <a:rPr kumimoji="1" lang="en-US" altLang="ja-JP" sz="1600" dirty="0" smtClean="0"/>
              <a:t>12:45</a:t>
            </a:r>
            <a:endParaRPr kumimoji="1" lang="ja-JP" alt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10692" y="10817126"/>
            <a:ext cx="85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13:00</a:t>
            </a:r>
          </a:p>
          <a:p>
            <a:r>
              <a:rPr lang="en-US" altLang="ja-JP" sz="1600" dirty="0" smtClean="0"/>
              <a:t>    |</a:t>
            </a:r>
            <a:endParaRPr lang="en-US" altLang="ja-JP" sz="1600" dirty="0"/>
          </a:p>
          <a:p>
            <a:r>
              <a:rPr kumimoji="1" lang="en-US" altLang="ja-JP" sz="1600" dirty="0" smtClean="0"/>
              <a:t>13:45</a:t>
            </a:r>
            <a:endParaRPr kumimoji="1" lang="ja-JP" alt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619923" y="13298497"/>
            <a:ext cx="782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14:00</a:t>
            </a:r>
          </a:p>
          <a:p>
            <a:r>
              <a:rPr kumimoji="1" lang="en-US" altLang="ja-JP" sz="1600" dirty="0" smtClean="0"/>
              <a:t>    |</a:t>
            </a:r>
          </a:p>
          <a:p>
            <a:r>
              <a:rPr kumimoji="1" lang="en-US" altLang="ja-JP" sz="1600" dirty="0" smtClean="0"/>
              <a:t>14:45</a:t>
            </a:r>
            <a:endParaRPr kumimoji="1" lang="ja-JP" alt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601460" y="15458737"/>
            <a:ext cx="848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15:00</a:t>
            </a:r>
          </a:p>
          <a:p>
            <a:r>
              <a:rPr lang="en-US" altLang="ja-JP" sz="1600" dirty="0" smtClean="0"/>
              <a:t>     |</a:t>
            </a:r>
            <a:endParaRPr lang="en-US" altLang="ja-JP" sz="1600" dirty="0"/>
          </a:p>
          <a:p>
            <a:r>
              <a:rPr kumimoji="1" lang="en-US" altLang="ja-JP" sz="1600" dirty="0" smtClean="0"/>
              <a:t>15:45</a:t>
            </a:r>
            <a:endParaRPr kumimoji="1" lang="ja-JP" alt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619922" y="17153830"/>
            <a:ext cx="830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16:00</a:t>
            </a:r>
          </a:p>
          <a:p>
            <a:r>
              <a:rPr lang="en-US" altLang="ja-JP" sz="1600" dirty="0" smtClean="0"/>
              <a:t>     |</a:t>
            </a:r>
            <a:endParaRPr lang="en-US" altLang="ja-JP" sz="1600" dirty="0"/>
          </a:p>
          <a:p>
            <a:r>
              <a:rPr kumimoji="1" lang="en-US" altLang="ja-JP" sz="1600" dirty="0" smtClean="0"/>
              <a:t>16:45</a:t>
            </a:r>
            <a:endParaRPr kumimoji="1" lang="ja-JP" altLang="en-US" sz="1600" dirty="0"/>
          </a:p>
        </p:txBody>
      </p:sp>
      <p:sp>
        <p:nvSpPr>
          <p:cNvPr id="79" name="TextBox 78"/>
          <p:cNvSpPr txBox="1"/>
          <p:nvPr/>
        </p:nvSpPr>
        <p:spPr>
          <a:xfrm>
            <a:off x="610692" y="19358783"/>
            <a:ext cx="785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17:30</a:t>
            </a:r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 |</a:t>
            </a:r>
          </a:p>
          <a:p>
            <a:r>
              <a:rPr lang="en-US" altLang="ja-JP" sz="1600" dirty="0" smtClean="0"/>
              <a:t>19:00</a:t>
            </a:r>
            <a:endParaRPr lang="en-US" altLang="ja-JP" sz="1600" dirty="0"/>
          </a:p>
          <a:p>
            <a:endParaRPr lang="en-US" altLang="ja-JP" sz="1600" dirty="0" smtClean="0"/>
          </a:p>
          <a:p>
            <a:endParaRPr kumimoji="1" lang="ja-JP" altLang="en-US" sz="1600" dirty="0"/>
          </a:p>
        </p:txBody>
      </p:sp>
      <p:pic>
        <p:nvPicPr>
          <p:cNvPr id="91" name="Picture 4" descr="Connections_128x1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9309">
            <a:off x="18590201" y="20168229"/>
            <a:ext cx="1566707" cy="169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Rounded Rectangle 83"/>
          <p:cNvSpPr/>
          <p:nvPr/>
        </p:nvSpPr>
        <p:spPr>
          <a:xfrm>
            <a:off x="9971732" y="7036217"/>
            <a:ext cx="1368152" cy="75657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Hands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ON</a:t>
            </a:r>
            <a:endParaRPr kumimoji="1" lang="ja-JP" alt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812" y="8927793"/>
            <a:ext cx="1400819" cy="757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783" y="8008814"/>
            <a:ext cx="1398848" cy="7959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488154" y="8008814"/>
            <a:ext cx="1372010" cy="8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27434</TotalTime>
  <Words>942</Words>
  <Application>Microsoft Office PowerPoint</Application>
  <PresentationFormat>Custom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Segoe UI</vt:lpstr>
      <vt:lpstr>デザインの設定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E35342</dc:creator>
  <cp:lastModifiedBy>IBM_ADMIN</cp:lastModifiedBy>
  <cp:revision>269</cp:revision>
  <cp:lastPrinted>2017-11-14T03:32:32Z</cp:lastPrinted>
  <dcterms:created xsi:type="dcterms:W3CDTF">2015-03-26T10:54:18Z</dcterms:created>
  <dcterms:modified xsi:type="dcterms:W3CDTF">2017-11-14T10:21:22Z</dcterms:modified>
</cp:coreProperties>
</file>