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 id="2147483840" r:id="rId5"/>
    <p:sldMasterId id="2147483842" r:id="rId6"/>
  </p:sldMasterIdLst>
  <p:notesMasterIdLst>
    <p:notesMasterId r:id="rId21"/>
  </p:notesMasterIdLst>
  <p:sldIdLst>
    <p:sldId id="429" r:id="rId7"/>
    <p:sldId id="442" r:id="rId8"/>
    <p:sldId id="498" r:id="rId9"/>
    <p:sldId id="430" r:id="rId10"/>
    <p:sldId id="10512" r:id="rId11"/>
    <p:sldId id="431" r:id="rId12"/>
    <p:sldId id="10511" r:id="rId13"/>
    <p:sldId id="443" r:id="rId14"/>
    <p:sldId id="444" r:id="rId15"/>
    <p:sldId id="445" r:id="rId16"/>
    <p:sldId id="10516" r:id="rId17"/>
    <p:sldId id="10514" r:id="rId18"/>
    <p:sldId id="10515" r:id="rId19"/>
    <p:sldId id="4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8203"/>
    <a:srgbClr val="FCB813"/>
    <a:srgbClr val="EC1846"/>
    <a:srgbClr val="F58213"/>
    <a:srgbClr val="BED630"/>
    <a:srgbClr val="00AFBC"/>
    <a:srgbClr val="652D90"/>
    <a:srgbClr val="0066B3"/>
    <a:srgbClr val="0B3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0"/>
    <p:restoredTop sz="94641"/>
  </p:normalViewPr>
  <p:slideViewPr>
    <p:cSldViewPr snapToGrid="0">
      <p:cViewPr varScale="1">
        <p:scale>
          <a:sx n="105" d="100"/>
          <a:sy n="105" d="100"/>
        </p:scale>
        <p:origin x="7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E6571-E41F-2241-99C7-452E955C1064}"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0036B-2B78-CA46-B60F-6057652DB51F}" type="slidenum">
              <a:rPr lang="en-US" smtClean="0"/>
              <a:t>‹#›</a:t>
            </a:fld>
            <a:endParaRPr lang="en-US"/>
          </a:p>
        </p:txBody>
      </p:sp>
    </p:spTree>
    <p:extLst>
      <p:ext uri="{BB962C8B-B14F-4D97-AF65-F5344CB8AC3E}">
        <p14:creationId xmlns:p14="http://schemas.microsoft.com/office/powerpoint/2010/main" val="368113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4E257-045E-489B-88BB-7D1FF6D9E80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3069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4B92E-ADDF-9E48-938E-CD72BA98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263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1" name="Rectangle 15">
            <a:extLst>
              <a:ext uri="{FF2B5EF4-FFF2-40B4-BE49-F238E27FC236}">
                <a16:creationId xmlns:a16="http://schemas.microsoft.com/office/drawing/2014/main" id="{D7255D03-C51F-334A-85B6-F553E7284B06}"/>
              </a:ext>
            </a:extLst>
          </p:cNvPr>
          <p:cNvSpPr/>
          <p:nvPr userDrawn="1"/>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0" i="0" dirty="0">
              <a:latin typeface="BIZ UDPゴシック" panose="020B0400000000000000" pitchFamily="50" charset="-128"/>
              <a:ea typeface="BIZ UDPゴシック" panose="020B0400000000000000" pitchFamily="50" charset="-128"/>
            </a:endParaRPr>
          </a:p>
        </p:txBody>
      </p:sp>
      <p:pic>
        <p:nvPicPr>
          <p:cNvPr id="15" name="Picture 16">
            <a:extLst>
              <a:ext uri="{FF2B5EF4-FFF2-40B4-BE49-F238E27FC236}">
                <a16:creationId xmlns:a16="http://schemas.microsoft.com/office/drawing/2014/main" id="{B8248DD1-D6EE-C348-AEFD-CEE133D8E69C}"/>
              </a:ext>
            </a:extLst>
          </p:cNvPr>
          <p:cNvPicPr>
            <a:picLocks noChangeAspect="1"/>
          </p:cNvPicPr>
          <p:nvPr userDrawn="1"/>
        </p:nvPicPr>
        <p:blipFill>
          <a:blip r:embed="rId2"/>
          <a:stretch>
            <a:fillRect/>
          </a:stretch>
        </p:blipFill>
        <p:spPr>
          <a:xfrm>
            <a:off x="10247565" y="441960"/>
            <a:ext cx="1419860" cy="198120"/>
          </a:xfrm>
          <a:prstGeom prst="rect">
            <a:avLst/>
          </a:prstGeom>
        </p:spPr>
      </p:pic>
      <p:sp>
        <p:nvSpPr>
          <p:cNvPr id="16" name="Rectangle 17">
            <a:extLst>
              <a:ext uri="{FF2B5EF4-FFF2-40B4-BE49-F238E27FC236}">
                <a16:creationId xmlns:a16="http://schemas.microsoft.com/office/drawing/2014/main" id="{7FC80925-2A81-6243-A762-B60F5459B754}"/>
              </a:ext>
            </a:extLst>
          </p:cNvPr>
          <p:cNvSpPr>
            <a:spLocks/>
          </p:cNvSpPr>
          <p:nvPr userDrawn="1"/>
        </p:nvSpPr>
        <p:spPr>
          <a:xfrm>
            <a:off x="8194410" y="6603955"/>
            <a:ext cx="3473067" cy="200055"/>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700" b="0" i="0" kern="12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Copyright © 2021 HCL Technologies Limited  |  www.hcltechsw.com</a:t>
            </a:r>
          </a:p>
        </p:txBody>
      </p:sp>
      <p:cxnSp>
        <p:nvCxnSpPr>
          <p:cNvPr id="17" name="Straight Connector 18">
            <a:extLst>
              <a:ext uri="{FF2B5EF4-FFF2-40B4-BE49-F238E27FC236}">
                <a16:creationId xmlns:a16="http://schemas.microsoft.com/office/drawing/2014/main" id="{261F6A65-00AC-4649-A73D-2EBB407669D0}"/>
              </a:ext>
            </a:extLst>
          </p:cNvPr>
          <p:cNvCxnSpPr>
            <a:cxnSpLocks/>
          </p:cNvCxnSpPr>
          <p:nvPr userDrawn="1"/>
        </p:nvCxnSpPr>
        <p:spPr>
          <a:xfrm>
            <a:off x="8628070" y="6512237"/>
            <a:ext cx="3039355" cy="0"/>
          </a:xfrm>
          <a:prstGeom prst="line">
            <a:avLst/>
          </a:prstGeom>
          <a:ln w="31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2">
            <a:extLst>
              <a:ext uri="{FF2B5EF4-FFF2-40B4-BE49-F238E27FC236}">
                <a16:creationId xmlns:a16="http://schemas.microsoft.com/office/drawing/2014/main" id="{5FF7685C-045C-E040-8B33-FC03408C0565}"/>
              </a:ext>
            </a:extLst>
          </p:cNvPr>
          <p:cNvGrpSpPr/>
          <p:nvPr userDrawn="1"/>
        </p:nvGrpSpPr>
        <p:grpSpPr>
          <a:xfrm rot="2702539">
            <a:off x="85663" y="-1193650"/>
            <a:ext cx="4574411" cy="5135931"/>
            <a:chOff x="-2961069" y="-2002969"/>
            <a:chExt cx="7060959" cy="6636962"/>
          </a:xfrm>
        </p:grpSpPr>
        <p:sp>
          <p:nvSpPr>
            <p:cNvPr id="19" name="Triangle 21">
              <a:extLst>
                <a:ext uri="{FF2B5EF4-FFF2-40B4-BE49-F238E27FC236}">
                  <a16:creationId xmlns:a16="http://schemas.microsoft.com/office/drawing/2014/main" id="{16115773-BDF4-1346-9854-A490121B3D81}"/>
                </a:ext>
              </a:extLst>
            </p:cNvPr>
            <p:cNvSpPr/>
            <p:nvPr userDrawn="1"/>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BIZ UDPゴシック" panose="020B0400000000000000" pitchFamily="50" charset="-128"/>
                <a:ea typeface="BIZ UDPゴシック" panose="020B0400000000000000" pitchFamily="50" charset="-128"/>
              </a:endParaRPr>
            </a:p>
          </p:txBody>
        </p:sp>
        <p:sp>
          <p:nvSpPr>
            <p:cNvPr id="20" name="Triangle 22">
              <a:extLst>
                <a:ext uri="{FF2B5EF4-FFF2-40B4-BE49-F238E27FC236}">
                  <a16:creationId xmlns:a16="http://schemas.microsoft.com/office/drawing/2014/main" id="{F4DC2D30-354D-DE44-A2E1-197C52252747}"/>
                </a:ext>
              </a:extLst>
            </p:cNvPr>
            <p:cNvSpPr/>
            <p:nvPr userDrawn="1"/>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BIZ UDPゴシック" panose="020B0400000000000000" pitchFamily="50" charset="-128"/>
                <a:ea typeface="BIZ UDPゴシック" panose="020B0400000000000000" pitchFamily="50" charset="-128"/>
              </a:endParaRPr>
            </a:p>
          </p:txBody>
        </p:sp>
      </p:grpSp>
      <p:pic>
        <p:nvPicPr>
          <p:cNvPr id="21" name="Picture 1">
            <a:extLst>
              <a:ext uri="{FF2B5EF4-FFF2-40B4-BE49-F238E27FC236}">
                <a16:creationId xmlns:a16="http://schemas.microsoft.com/office/drawing/2014/main" id="{5C8E13E9-55BC-D344-85D1-F002710516E0}"/>
              </a:ext>
            </a:extLst>
          </p:cNvPr>
          <p:cNvPicPr>
            <a:picLocks noChangeAspect="1"/>
          </p:cNvPicPr>
          <p:nvPr userDrawn="1"/>
        </p:nvPicPr>
        <p:blipFill>
          <a:blip r:embed="rId3"/>
          <a:stretch>
            <a:fillRect/>
          </a:stretch>
        </p:blipFill>
        <p:spPr>
          <a:xfrm>
            <a:off x="9574545" y="6139582"/>
            <a:ext cx="2047240" cy="198120"/>
          </a:xfrm>
          <a:prstGeom prst="rect">
            <a:avLst/>
          </a:prstGeom>
        </p:spPr>
      </p:pic>
      <p:sp>
        <p:nvSpPr>
          <p:cNvPr id="2" name="タイトル 1">
            <a:extLst>
              <a:ext uri="{FF2B5EF4-FFF2-40B4-BE49-F238E27FC236}">
                <a16:creationId xmlns:a16="http://schemas.microsoft.com/office/drawing/2014/main" id="{0B594C98-B450-DB4A-8C79-B85FA2B03D48}"/>
              </a:ext>
            </a:extLst>
          </p:cNvPr>
          <p:cNvSpPr>
            <a:spLocks noGrp="1"/>
          </p:cNvSpPr>
          <p:nvPr>
            <p:ph type="ctrTitle"/>
          </p:nvPr>
        </p:nvSpPr>
        <p:spPr>
          <a:xfrm>
            <a:off x="720000" y="1080000"/>
            <a:ext cx="10800000" cy="2160000"/>
          </a:xfrm>
        </p:spPr>
        <p:txBody>
          <a:bodyPr anchor="b">
            <a:normAutofit/>
          </a:bodyPr>
          <a:lstStyle>
            <a:lvl1pPr algn="l">
              <a:lnSpc>
                <a:spcPct val="110000"/>
              </a:lnSpc>
              <a:spcBef>
                <a:spcPts val="0"/>
              </a:spcBef>
              <a:defRPr sz="3600">
                <a:solidFill>
                  <a:schemeClr val="bg1"/>
                </a:solidFill>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7D81515-5DB4-C644-A2D4-FD8225EBFC3D}"/>
              </a:ext>
            </a:extLst>
          </p:cNvPr>
          <p:cNvSpPr>
            <a:spLocks noGrp="1"/>
          </p:cNvSpPr>
          <p:nvPr>
            <p:ph type="subTitle" idx="1"/>
          </p:nvPr>
        </p:nvSpPr>
        <p:spPr>
          <a:xfrm>
            <a:off x="720000" y="3420000"/>
            <a:ext cx="10800000" cy="900000"/>
          </a:xfrm>
        </p:spPr>
        <p:txBody>
          <a:bodyPr>
            <a:normAutofit/>
          </a:bodyPr>
          <a:lstStyle>
            <a:lvl1pPr marL="0" indent="0" algn="l">
              <a:lnSpc>
                <a:spcPct val="110000"/>
              </a:lnSpc>
              <a:spcBef>
                <a:spcPts val="0"/>
              </a:spcBef>
              <a:buNone/>
              <a:defRPr sz="1800" b="1">
                <a:solidFill>
                  <a:schemeClr val="bg1"/>
                </a:solidFill>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2" name="テキスト プレースホルダー 5">
            <a:extLst>
              <a:ext uri="{FF2B5EF4-FFF2-40B4-BE49-F238E27FC236}">
                <a16:creationId xmlns:a16="http://schemas.microsoft.com/office/drawing/2014/main" id="{CE7D9045-B2C2-0847-A619-CABCE677E3E1}"/>
              </a:ext>
            </a:extLst>
          </p:cNvPr>
          <p:cNvSpPr>
            <a:spLocks noGrp="1"/>
          </p:cNvSpPr>
          <p:nvPr>
            <p:ph type="body" sz="quarter" idx="11" hasCustomPrompt="1"/>
          </p:nvPr>
        </p:nvSpPr>
        <p:spPr>
          <a:xfrm>
            <a:off x="719998" y="359999"/>
            <a:ext cx="9360000" cy="540000"/>
          </a:xfrm>
        </p:spPr>
        <p:txBody>
          <a:bodyPr wrap="none" anchor="t">
            <a:noAutofit/>
          </a:bodyPr>
          <a:lstStyle>
            <a:lvl1pPr>
              <a:lnSpc>
                <a:spcPct val="110000"/>
              </a:lnSpc>
              <a:spcBef>
                <a:spcPts val="0"/>
              </a:spcBef>
              <a:defRPr sz="2400" b="1" i="0">
                <a:solidFill>
                  <a:schemeClr val="bg1"/>
                </a:solidFill>
                <a:latin typeface="BIZ UDPゴシック" panose="020B0400000000000000" pitchFamily="50" charset="-128"/>
                <a:ea typeface="BIZ UDPゴシック" panose="020B0400000000000000"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宛先 御中</a:t>
            </a:r>
          </a:p>
        </p:txBody>
      </p:sp>
      <p:sp>
        <p:nvSpPr>
          <p:cNvPr id="13" name="テキスト プレースホルダー 7">
            <a:extLst>
              <a:ext uri="{FF2B5EF4-FFF2-40B4-BE49-F238E27FC236}">
                <a16:creationId xmlns:a16="http://schemas.microsoft.com/office/drawing/2014/main" id="{999D9023-9C92-5B46-A29C-430938870A3D}"/>
              </a:ext>
            </a:extLst>
          </p:cNvPr>
          <p:cNvSpPr>
            <a:spLocks noGrp="1"/>
          </p:cNvSpPr>
          <p:nvPr>
            <p:ph type="body" sz="quarter" idx="12" hasCustomPrompt="1"/>
          </p:nvPr>
        </p:nvSpPr>
        <p:spPr>
          <a:xfrm>
            <a:off x="720723" y="4500000"/>
            <a:ext cx="2201244" cy="325025"/>
          </a:xfrm>
        </p:spPr>
        <p:txBody>
          <a:bodyPr wrap="none">
            <a:spAutoFit/>
          </a:bodyPr>
          <a:lstStyle>
            <a:lvl1pPr>
              <a:lnSpc>
                <a:spcPct val="110000"/>
              </a:lnSpc>
              <a:spcBef>
                <a:spcPts val="0"/>
              </a:spcBef>
              <a:defRPr sz="1600" b="0" i="0">
                <a:solidFill>
                  <a:schemeClr val="bg1"/>
                </a:solidFill>
                <a:latin typeface="BIZ UDPゴシック" panose="020B0400000000000000" pitchFamily="50" charset="-128"/>
                <a:ea typeface="BIZ UDPゴシック" panose="020B0400000000000000"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en-US" altLang="ja-JP" dirty="0"/>
              <a:t>2021</a:t>
            </a:r>
            <a:r>
              <a:rPr kumimoji="1" lang="ja-JP" altLang="en-US"/>
              <a:t>年 </a:t>
            </a:r>
            <a:r>
              <a:rPr kumimoji="1" lang="en-US" altLang="ja-JP" dirty="0"/>
              <a:t>1</a:t>
            </a:r>
            <a:r>
              <a:rPr kumimoji="1" lang="ja-JP" altLang="en-US"/>
              <a:t>月 </a:t>
            </a:r>
            <a:r>
              <a:rPr kumimoji="1" lang="en-US" altLang="ja-JP" dirty="0"/>
              <a:t>1</a:t>
            </a:r>
            <a:r>
              <a:rPr kumimoji="1" lang="ja-JP" altLang="en-US"/>
              <a:t>日</a:t>
            </a:r>
            <a:r>
              <a:rPr kumimoji="1" lang="en-US" altLang="ja-JP" dirty="0"/>
              <a:t>(</a:t>
            </a:r>
            <a:r>
              <a:rPr kumimoji="1" lang="ja-JP" altLang="en-US"/>
              <a:t>金</a:t>
            </a:r>
            <a:r>
              <a:rPr kumimoji="1" lang="en-US" altLang="ja-JP" dirty="0"/>
              <a:t>)</a:t>
            </a:r>
            <a:endParaRPr kumimoji="1" lang="ja-JP" altLang="en-US"/>
          </a:p>
        </p:txBody>
      </p:sp>
      <p:sp>
        <p:nvSpPr>
          <p:cNvPr id="14" name="テキスト プレースホルダー 9">
            <a:extLst>
              <a:ext uri="{FF2B5EF4-FFF2-40B4-BE49-F238E27FC236}">
                <a16:creationId xmlns:a16="http://schemas.microsoft.com/office/drawing/2014/main" id="{5B219630-7269-8D4C-936D-60C2B6F798F8}"/>
              </a:ext>
            </a:extLst>
          </p:cNvPr>
          <p:cNvSpPr>
            <a:spLocks noGrp="1"/>
          </p:cNvSpPr>
          <p:nvPr>
            <p:ph type="body" sz="quarter" idx="13" hasCustomPrompt="1"/>
          </p:nvPr>
        </p:nvSpPr>
        <p:spPr>
          <a:xfrm>
            <a:off x="3422649" y="4500000"/>
            <a:ext cx="5917004" cy="1434175"/>
          </a:xfrm>
        </p:spPr>
        <p:txBody>
          <a:bodyPr wrap="square">
            <a:sp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1600" b="0" i="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1" lang="en-US" altLang="ja-JP" dirty="0"/>
              <a:t>HCL Technologies Limited</a:t>
            </a:r>
          </a:p>
          <a:p>
            <a:pPr lvl="0"/>
            <a:r>
              <a:rPr kumimoji="1" lang="ja-JP" altLang="en-US"/>
              <a:t>株式会社エイチシーエル・ジャパン</a:t>
            </a:r>
            <a:endParaRPr kumimoji="1" lang="en-US" altLang="ja-JP" dirty="0"/>
          </a:p>
          <a:p>
            <a:pPr lvl="0"/>
            <a:r>
              <a:rPr kumimoji="1" lang="en-US" altLang="ja-JP" dirty="0"/>
              <a:t>HCL</a:t>
            </a:r>
            <a:r>
              <a:rPr kumimoji="1" lang="ja-JP" altLang="en-US"/>
              <a:t>ソフトウェア</a:t>
            </a:r>
            <a:endParaRPr kumimoji="1" lang="en-US" altLang="ja-JP" dirty="0"/>
          </a:p>
          <a:p>
            <a:pPr lvl="0"/>
            <a:r>
              <a:rPr kumimoji="1" lang="ja-JP" altLang="en-US"/>
              <a:t>ビジネスパートナー</a:t>
            </a:r>
            <a:r>
              <a:rPr kumimoji="1" lang="en-US" altLang="ja-JP" dirty="0"/>
              <a:t>&amp;</a:t>
            </a:r>
            <a:r>
              <a:rPr kumimoji="1" lang="ja-JP" altLang="en-US"/>
              <a:t>ブランドストラテジー</a:t>
            </a:r>
            <a:endParaRPr kumimoji="1" lang="en-US" altLang="ja-JP" dirty="0"/>
          </a:p>
          <a:p>
            <a:pPr lvl="0"/>
            <a:r>
              <a:rPr kumimoji="1" lang="ja-JP" altLang="en-US"/>
              <a:t>赤松 宏佳</a:t>
            </a:r>
            <a:endParaRPr kumimoji="1" lang="en-US" altLang="ja-JP" dirty="0"/>
          </a:p>
        </p:txBody>
      </p:sp>
    </p:spTree>
    <p:extLst>
      <p:ext uri="{BB962C8B-B14F-4D97-AF65-F5344CB8AC3E}">
        <p14:creationId xmlns:p14="http://schemas.microsoft.com/office/powerpoint/2010/main" val="184743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box比較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5040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480000" y="1186845"/>
            <a:ext cx="5040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0774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box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5" y="3960000"/>
            <a:ext cx="10799763" cy="23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Tree>
    <p:extLst>
      <p:ext uri="{BB962C8B-B14F-4D97-AF65-F5344CB8AC3E}">
        <p14:creationId xmlns:p14="http://schemas.microsoft.com/office/powerpoint/2010/main" val="333924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box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187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5" y="3240000"/>
            <a:ext cx="10799763" cy="14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コンテンツ プレースホルダー 6"/>
          <p:cNvSpPr>
            <a:spLocks noGrp="1"/>
          </p:cNvSpPr>
          <p:nvPr>
            <p:ph sz="quarter" idx="12"/>
          </p:nvPr>
        </p:nvSpPr>
        <p:spPr>
          <a:xfrm>
            <a:off x="720725" y="4860000"/>
            <a:ext cx="10799763" cy="14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13950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見出し+2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16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5" y="3059999"/>
            <a:ext cx="5292000" cy="32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6228000" y="3059999"/>
            <a:ext cx="5292000" cy="32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0999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強調見出し+2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000" y="1186849"/>
            <a:ext cx="10800000" cy="1574265"/>
          </a:xfrm>
          <a:solidFill>
            <a:schemeClr val="bg2">
              <a:lumMod val="50000"/>
            </a:schemeClr>
          </a:solidFill>
          <a:ln>
            <a:solidFill>
              <a:schemeClr val="bg2">
                <a:lumMod val="50000"/>
              </a:schemeClr>
            </a:solidFill>
          </a:ln>
        </p:spPr>
        <p:txBody>
          <a:bodyPr>
            <a:spAutoFit/>
          </a:bodyPr>
          <a:lstStyle>
            <a:lvl1pPr>
              <a:buClr>
                <a:schemeClr val="bg1"/>
              </a:buClr>
              <a:defRPr sz="2667">
                <a:solidFill>
                  <a:schemeClr val="bg1"/>
                </a:solidFill>
              </a:defRPr>
            </a:lvl1pPr>
            <a:lvl2pPr>
              <a:buClr>
                <a:schemeClr val="bg1"/>
              </a:buClr>
              <a:defRPr sz="2667">
                <a:solidFill>
                  <a:schemeClr val="bg1"/>
                </a:solidFill>
              </a:defRPr>
            </a:lvl2pPr>
            <a:lvl3pPr>
              <a:buClr>
                <a:schemeClr val="bg1"/>
              </a:buClr>
              <a:defRPr sz="2667">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6" name="コンテンツ プレースホルダー 5"/>
          <p:cNvSpPr>
            <a:spLocks noGrp="1"/>
          </p:cNvSpPr>
          <p:nvPr>
            <p:ph sz="quarter" idx="11"/>
          </p:nvPr>
        </p:nvSpPr>
        <p:spPr>
          <a:xfrm>
            <a:off x="720725" y="2606975"/>
            <a:ext cx="5292000" cy="369302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6228000" y="2606975"/>
            <a:ext cx="5292000" cy="369302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405646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box+まとめ">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9"/>
            <a:ext cx="5292000" cy="367315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1186849"/>
            <a:ext cx="5292000" cy="367315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コンテンツ プレースホルダー 6"/>
          <p:cNvSpPr>
            <a:spLocks noGrp="1"/>
          </p:cNvSpPr>
          <p:nvPr>
            <p:ph sz="quarter" idx="12"/>
          </p:nvPr>
        </p:nvSpPr>
        <p:spPr>
          <a:xfrm>
            <a:off x="720725" y="4725737"/>
            <a:ext cx="10799763" cy="1574265"/>
          </a:xfrm>
          <a:ln w="28575">
            <a:solidFill>
              <a:schemeClr val="tx2"/>
            </a:solidFill>
          </a:ln>
        </p:spPr>
        <p:txBody>
          <a:bodyPr anchor="b" anchorCtr="0">
            <a:spAutoFit/>
          </a:bodyPr>
          <a:lstStyle>
            <a:lvl1pPr>
              <a:defRPr sz="2667"/>
            </a:lvl1pPr>
            <a:lvl2pPr>
              <a:defRPr sz="2667"/>
            </a:lvl2pPr>
            <a:lvl3pPr>
              <a:defRPr sz="2667"/>
            </a:lvl3pPr>
            <a:lvl4pPr>
              <a:defRPr sz="2667"/>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76465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5292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1186845"/>
            <a:ext cx="5292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720726" y="3960000"/>
            <a:ext cx="5292725" cy="23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コンテンツ プレースホルダー 8"/>
          <p:cNvSpPr>
            <a:spLocks noGrp="1"/>
          </p:cNvSpPr>
          <p:nvPr>
            <p:ph sz="quarter" idx="13"/>
          </p:nvPr>
        </p:nvSpPr>
        <p:spPr>
          <a:xfrm>
            <a:off x="6228000" y="3960000"/>
            <a:ext cx="5292725" cy="23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73710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見出し+3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187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4" y="3239999"/>
            <a:ext cx="3420000" cy="30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4410000" y="3239999"/>
            <a:ext cx="3420000" cy="30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ー 8"/>
          <p:cNvSpPr>
            <a:spLocks noGrp="1"/>
          </p:cNvSpPr>
          <p:nvPr>
            <p:ph sz="quarter" idx="13"/>
          </p:nvPr>
        </p:nvSpPr>
        <p:spPr>
          <a:xfrm>
            <a:off x="8100000" y="3239999"/>
            <a:ext cx="3420000" cy="30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322391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3420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4410000" y="1186845"/>
            <a:ext cx="3420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8100000" y="1186845"/>
            <a:ext cx="3420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ー 8"/>
          <p:cNvSpPr>
            <a:spLocks noGrp="1"/>
          </p:cNvSpPr>
          <p:nvPr>
            <p:ph sz="quarter" idx="13"/>
          </p:nvPr>
        </p:nvSpPr>
        <p:spPr>
          <a:xfrm>
            <a:off x="720000" y="3960000"/>
            <a:ext cx="3420000" cy="21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ー 7"/>
          <p:cNvSpPr>
            <a:spLocks noGrp="1"/>
          </p:cNvSpPr>
          <p:nvPr>
            <p:ph sz="quarter" idx="14"/>
          </p:nvPr>
        </p:nvSpPr>
        <p:spPr>
          <a:xfrm>
            <a:off x="4410076" y="3960000"/>
            <a:ext cx="3419475" cy="21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コンテンツ プレースホルダー 10"/>
          <p:cNvSpPr>
            <a:spLocks noGrp="1"/>
          </p:cNvSpPr>
          <p:nvPr>
            <p:ph sz="quarter" idx="15"/>
          </p:nvPr>
        </p:nvSpPr>
        <p:spPr>
          <a:xfrm>
            <a:off x="8099427" y="3960000"/>
            <a:ext cx="3421063" cy="21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288607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box+横補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277657"/>
            <a:ext cx="7020000" cy="502234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920000" y="1277657"/>
            <a:ext cx="3600000" cy="5022345"/>
          </a:xfrm>
          <a:ln w="12700">
            <a:solidFill>
              <a:schemeClr val="tx1">
                <a:lumMod val="90000"/>
                <a:lumOff val="10000"/>
              </a:schemeClr>
            </a:solidFill>
          </a:ln>
        </p:spPr>
        <p:txBody>
          <a:bodyPr/>
          <a:lstStyle>
            <a:lvl1pPr>
              <a:buClr>
                <a:schemeClr val="tx1">
                  <a:lumMod val="90000"/>
                  <a:lumOff val="10000"/>
                </a:schemeClr>
              </a:buClr>
              <a:defRPr sz="1867">
                <a:solidFill>
                  <a:schemeClr val="tx1">
                    <a:lumMod val="90000"/>
                    <a:lumOff val="10000"/>
                  </a:schemeClr>
                </a:solidFill>
              </a:defRPr>
            </a:lvl1pPr>
            <a:lvl2pPr>
              <a:buClr>
                <a:schemeClr val="tx1">
                  <a:lumMod val="90000"/>
                  <a:lumOff val="10000"/>
                </a:schemeClr>
              </a:buClr>
              <a:defRPr sz="1867">
                <a:solidFill>
                  <a:schemeClr val="tx1">
                    <a:lumMod val="90000"/>
                    <a:lumOff val="10000"/>
                  </a:schemeClr>
                </a:solidFill>
              </a:defRPr>
            </a:lvl2pPr>
            <a:lvl3pPr>
              <a:buClr>
                <a:schemeClr val="tx1">
                  <a:lumMod val="90000"/>
                  <a:lumOff val="10000"/>
                </a:schemeClr>
              </a:buClr>
              <a:defRPr sz="1867">
                <a:solidFill>
                  <a:schemeClr val="tx1">
                    <a:lumMod val="90000"/>
                    <a:lumOff val="10000"/>
                  </a:schemeClr>
                </a:solidFill>
              </a:defRPr>
            </a:lvl3pPr>
            <a:lvl4pPr>
              <a:buClr>
                <a:schemeClr val="tx1">
                  <a:lumMod val="90000"/>
                  <a:lumOff val="10000"/>
                </a:schemeClr>
              </a:buClr>
              <a:defRPr sz="1867">
                <a:solidFill>
                  <a:schemeClr val="tx1">
                    <a:lumMod val="90000"/>
                    <a:lumOff val="10000"/>
                  </a:schemeClr>
                </a:solidFill>
              </a:defRPr>
            </a:lvl4pPr>
            <a:lvl5pPr>
              <a:buClr>
                <a:schemeClr val="tx1">
                  <a:lumMod val="90000"/>
                  <a:lumOff val="10000"/>
                </a:schemeClr>
              </a:buClr>
              <a:defRPr sz="1600">
                <a:solidFill>
                  <a:schemeClr val="tx1">
                    <a:lumMod val="90000"/>
                    <a:lumOff val="10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134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box">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CAE26E-F4D1-B848-85AD-78129506D32D}"/>
              </a:ext>
            </a:extLst>
          </p:cNvPr>
          <p:cNvSpPr>
            <a:spLocks noGrp="1"/>
          </p:cNvSpPr>
          <p:nvPr>
            <p:ph type="title"/>
          </p:nvPr>
        </p:nvSpPr>
        <p:spPr>
          <a:xfrm>
            <a:off x="360000" y="52351"/>
            <a:ext cx="11520000" cy="720000"/>
          </a:xfrm>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D93B0164-01E7-E040-9D9C-4919F0802588}"/>
              </a:ext>
            </a:extLst>
          </p:cNvPr>
          <p:cNvSpPr>
            <a:spLocks noGrp="1"/>
          </p:cNvSpPr>
          <p:nvPr>
            <p:ph idx="1"/>
          </p:nvPr>
        </p:nvSpPr>
        <p:spPr>
          <a:xfrm>
            <a:off x="360000" y="931492"/>
            <a:ext cx="11520000" cy="536850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vl6pPr>
              <a:defRPr>
                <a:latin typeface="BIZ UDPゴシック" panose="020B0400000000000000" pitchFamily="50" charset="-128"/>
                <a:ea typeface="BIZ UDPゴシック" panose="020B0400000000000000" pitchFamily="50" charset="-128"/>
              </a:defRPr>
            </a:lvl6pPr>
            <a:lvl7pPr>
              <a:defRPr>
                <a:latin typeface="BIZ UDPゴシック" panose="020B0400000000000000" pitchFamily="50" charset="-128"/>
                <a:ea typeface="BIZ UDPゴシック" panose="020B0400000000000000" pitchFamily="50" charset="-128"/>
              </a:defRPr>
            </a:lvl7pPr>
            <a:lvl8pPr>
              <a:defRPr>
                <a:latin typeface="BIZ UDPゴシック" panose="020B0400000000000000" pitchFamily="50" charset="-128"/>
                <a:ea typeface="BIZ UDPゴシック" panose="020B0400000000000000" pitchFamily="50" charset="-128"/>
              </a:defRPr>
            </a:lvl8pPr>
            <a:lvl9pPr>
              <a:defRPr>
                <a:latin typeface="BIZ UDPゴシック" panose="020B0400000000000000" pitchFamily="50" charset="-128"/>
                <a:ea typeface="BIZ UDPゴシック" panose="020B0400000000000000" pitchFamily="50" charset="-128"/>
              </a:defRPr>
            </a:lvl9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en-US" altLang="ja-JP" dirty="0"/>
          </a:p>
          <a:p>
            <a:pPr lvl="5"/>
            <a:r>
              <a:rPr kumimoji="1" lang="ja-JP" altLang="en-US"/>
              <a:t>第６レベル</a:t>
            </a:r>
            <a:endParaRPr kumimoji="1" lang="en-US" altLang="ja-JP" dirty="0"/>
          </a:p>
          <a:p>
            <a:pPr lvl="6"/>
            <a:r>
              <a:rPr kumimoji="1" lang="ja-JP" altLang="en-US"/>
              <a:t>第７レベル</a:t>
            </a:r>
            <a:endParaRPr kumimoji="1" lang="en-US" altLang="ja-JP" dirty="0"/>
          </a:p>
          <a:p>
            <a:pPr lvl="7"/>
            <a:r>
              <a:rPr kumimoji="1" lang="ja-JP" altLang="en-US"/>
              <a:t>第８レベル</a:t>
            </a:r>
            <a:endParaRPr kumimoji="1" lang="en-US" altLang="ja-JP" dirty="0"/>
          </a:p>
          <a:p>
            <a:pPr lvl="8"/>
            <a:r>
              <a:rPr kumimoji="1" lang="ja-JP" altLang="en-US"/>
              <a:t>第９レベル</a:t>
            </a:r>
          </a:p>
        </p:txBody>
      </p:sp>
    </p:spTree>
    <p:extLst>
      <p:ext uri="{BB962C8B-B14F-4D97-AF65-F5344CB8AC3E}">
        <p14:creationId xmlns:p14="http://schemas.microsoft.com/office/powerpoint/2010/main" val="1765148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box+下補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9"/>
            <a:ext cx="10800000" cy="349315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5" y="4528759"/>
            <a:ext cx="10799763" cy="1771243"/>
          </a:xfrm>
          <a:ln w="12700">
            <a:solidFill>
              <a:schemeClr val="tx1">
                <a:lumMod val="90000"/>
                <a:lumOff val="10000"/>
              </a:schemeClr>
            </a:solidFill>
          </a:ln>
        </p:spPr>
        <p:txBody>
          <a:bodyPr anchor="b" anchorCtr="0">
            <a:spAutoFit/>
          </a:bodyPr>
          <a:lstStyle>
            <a:lvl1pPr>
              <a:buClr>
                <a:schemeClr val="tx1">
                  <a:lumMod val="90000"/>
                  <a:lumOff val="10000"/>
                </a:schemeClr>
              </a:buClr>
              <a:defRPr sz="1867">
                <a:solidFill>
                  <a:schemeClr val="tx1">
                    <a:lumMod val="90000"/>
                    <a:lumOff val="10000"/>
                  </a:schemeClr>
                </a:solidFill>
              </a:defRPr>
            </a:lvl1pPr>
            <a:lvl2pPr>
              <a:buClr>
                <a:schemeClr val="tx1">
                  <a:lumMod val="90000"/>
                  <a:lumOff val="10000"/>
                </a:schemeClr>
              </a:buClr>
              <a:defRPr sz="1867">
                <a:solidFill>
                  <a:schemeClr val="tx1">
                    <a:lumMod val="90000"/>
                    <a:lumOff val="10000"/>
                  </a:schemeClr>
                </a:solidFill>
              </a:defRPr>
            </a:lvl2pPr>
            <a:lvl3pPr>
              <a:buClr>
                <a:schemeClr val="tx1">
                  <a:lumMod val="90000"/>
                  <a:lumOff val="10000"/>
                </a:schemeClr>
              </a:buClr>
              <a:defRPr sz="1867">
                <a:solidFill>
                  <a:schemeClr val="tx1">
                    <a:lumMod val="90000"/>
                    <a:lumOff val="10000"/>
                  </a:schemeClr>
                </a:solidFill>
              </a:defRPr>
            </a:lvl3pPr>
            <a:lvl4pPr>
              <a:buClr>
                <a:schemeClr val="tx1">
                  <a:lumMod val="90000"/>
                  <a:lumOff val="10000"/>
                </a:schemeClr>
              </a:buClr>
              <a:defRPr sz="1867">
                <a:solidFill>
                  <a:schemeClr val="tx1">
                    <a:lumMod val="90000"/>
                    <a:lumOff val="10000"/>
                  </a:schemeClr>
                </a:solidFill>
              </a:defRPr>
            </a:lvl4pPr>
            <a:lvl5pPr>
              <a:buClr>
                <a:schemeClr val="tx1">
                  <a:lumMod val="90000"/>
                  <a:lumOff val="10000"/>
                </a:schemeClr>
              </a:buClr>
              <a:defRPr sz="1600">
                <a:solidFill>
                  <a:schemeClr val="tx1">
                    <a:lumMod val="90000"/>
                    <a:lumOff val="10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286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公開資料用ディスクレーマー付">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33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テキスト ボックス 6"/>
          <p:cNvSpPr txBox="1"/>
          <p:nvPr/>
        </p:nvSpPr>
        <p:spPr>
          <a:xfrm>
            <a:off x="720000" y="3411479"/>
            <a:ext cx="10800000" cy="2828851"/>
          </a:xfrm>
          <a:prstGeom prst="rect">
            <a:avLst/>
          </a:prstGeom>
          <a:noFill/>
          <a:ln w="12700">
            <a:solidFill>
              <a:schemeClr val="tx1">
                <a:lumMod val="90000"/>
                <a:lumOff val="10000"/>
              </a:schemeClr>
            </a:solidFill>
          </a:ln>
        </p:spPr>
        <p:txBody>
          <a:bodyPr wrap="square" rtlCol="0" anchor="b">
            <a:spAutoFit/>
          </a:bodyPr>
          <a:lstStyle/>
          <a:p>
            <a:pPr>
              <a:lnSpc>
                <a:spcPct val="120000"/>
              </a:lnSpc>
            </a:pPr>
            <a:r>
              <a:rPr kumimoji="1" lang="ja-JP" altLang="en-US" sz="1867" dirty="0">
                <a:solidFill>
                  <a:schemeClr val="tx1">
                    <a:lumMod val="90000"/>
                    <a:lumOff val="10000"/>
                  </a:schemeClr>
                </a:solidFill>
              </a:rPr>
              <a:t>この資料に含まれる情報は可能な限り正確を期しております</a:t>
            </a:r>
            <a:r>
              <a:rPr kumimoji="1" lang="ja-JP" altLang="en-US" sz="1867">
                <a:solidFill>
                  <a:schemeClr val="tx1">
                    <a:lumMod val="90000"/>
                    <a:lumOff val="10000"/>
                  </a:schemeClr>
                </a:solidFill>
              </a:rPr>
              <a:t>が、株式会社エイチシーエル・ジャパンの</a:t>
            </a:r>
            <a:r>
              <a:rPr kumimoji="1" lang="ja-JP" altLang="en-US" sz="1867" dirty="0">
                <a:solidFill>
                  <a:schemeClr val="tx1">
                    <a:lumMod val="90000"/>
                    <a:lumOff val="10000"/>
                  </a:schemeClr>
                </a:solidFill>
              </a:rPr>
              <a:t>正式なレビューを受けておらず、当資料に記載された内容</a:t>
            </a:r>
            <a:r>
              <a:rPr kumimoji="1" lang="ja-JP" altLang="en-US" sz="1867">
                <a:solidFill>
                  <a:schemeClr val="tx1">
                    <a:lumMod val="90000"/>
                    <a:lumOff val="10000"/>
                  </a:schemeClr>
                </a:solidFill>
              </a:rPr>
              <a:t>に関して株式会社エイチシーエル・ジャパンは</a:t>
            </a:r>
            <a:r>
              <a:rPr kumimoji="1" lang="ja-JP" altLang="en-US" sz="1867" dirty="0">
                <a:solidFill>
                  <a:schemeClr val="tx1">
                    <a:lumMod val="90000"/>
                    <a:lumOff val="10000"/>
                  </a:schemeClr>
                </a:solidFill>
              </a:rPr>
              <a:t>何ら保証するものではありません。従って、この情報の利用はひとえに使用者の責任において為されるものであり、資料の内容によって受けたいかなる被害に関しても一切の保証をするものではありません。</a:t>
            </a:r>
          </a:p>
          <a:p>
            <a:pPr>
              <a:lnSpc>
                <a:spcPct val="120000"/>
              </a:lnSpc>
            </a:pPr>
            <a:r>
              <a:rPr kumimoji="1" lang="ja-JP" altLang="en-US" sz="1867" dirty="0">
                <a:solidFill>
                  <a:schemeClr val="tx1">
                    <a:lumMod val="90000"/>
                    <a:lumOff val="10000"/>
                  </a:schemeClr>
                </a:solidFill>
              </a:rPr>
              <a:t>当資料をコピー等で複製すること</a:t>
            </a:r>
            <a:r>
              <a:rPr kumimoji="1" lang="ja-JP" altLang="en-US" sz="1867">
                <a:solidFill>
                  <a:schemeClr val="tx1">
                    <a:lumMod val="90000"/>
                    <a:lumOff val="10000"/>
                  </a:schemeClr>
                </a:solidFill>
              </a:rPr>
              <a:t>は、株式会社エイチシーエル・ジャパン、</a:t>
            </a:r>
            <a:r>
              <a:rPr kumimoji="1" lang="ja-JP" altLang="en-US" sz="1867" dirty="0">
                <a:solidFill>
                  <a:schemeClr val="tx1">
                    <a:lumMod val="90000"/>
                    <a:lumOff val="10000"/>
                  </a:schemeClr>
                </a:solidFill>
              </a:rPr>
              <a:t>および執筆者の承諾なしではできません。</a:t>
            </a:r>
          </a:p>
          <a:p>
            <a:pPr>
              <a:lnSpc>
                <a:spcPct val="120000"/>
              </a:lnSpc>
            </a:pPr>
            <a:r>
              <a:rPr kumimoji="1" lang="ja-JP" altLang="en-US" sz="1867" dirty="0">
                <a:solidFill>
                  <a:schemeClr val="tx1">
                    <a:lumMod val="90000"/>
                    <a:lumOff val="10000"/>
                  </a:schemeClr>
                </a:solidFill>
              </a:rPr>
              <a:t>また、当資料に記載された製品名または会社名はそれぞれの各社の商標または登録商標です。</a:t>
            </a:r>
          </a:p>
        </p:txBody>
      </p:sp>
      <p:sp>
        <p:nvSpPr>
          <p:cNvPr id="5" name="テキスト ボックス 4"/>
          <p:cNvSpPr txBox="1"/>
          <p:nvPr/>
        </p:nvSpPr>
        <p:spPr>
          <a:xfrm>
            <a:off x="720000" y="3411479"/>
            <a:ext cx="10800000" cy="2828851"/>
          </a:xfrm>
          <a:prstGeom prst="rect">
            <a:avLst/>
          </a:prstGeom>
          <a:noFill/>
          <a:ln w="12700">
            <a:solidFill>
              <a:schemeClr val="tx1">
                <a:lumMod val="90000"/>
                <a:lumOff val="10000"/>
              </a:schemeClr>
            </a:solidFill>
          </a:ln>
        </p:spPr>
        <p:txBody>
          <a:bodyPr wrap="square" rtlCol="0" anchor="b">
            <a:spAutoFit/>
          </a:bodyPr>
          <a:lstStyle/>
          <a:p>
            <a:pPr>
              <a:lnSpc>
                <a:spcPct val="120000"/>
              </a:lnSpc>
            </a:pPr>
            <a:r>
              <a:rPr kumimoji="1" lang="ja-JP" altLang="en-US" sz="1867" dirty="0">
                <a:solidFill>
                  <a:schemeClr val="tx1">
                    <a:lumMod val="90000"/>
                    <a:lumOff val="10000"/>
                  </a:schemeClr>
                </a:solidFill>
              </a:rPr>
              <a:t>この資料に含まれる情報は可能な限り正確を期しております</a:t>
            </a:r>
            <a:r>
              <a:rPr kumimoji="1" lang="ja-JP" altLang="en-US" sz="1867">
                <a:solidFill>
                  <a:schemeClr val="tx1">
                    <a:lumMod val="90000"/>
                    <a:lumOff val="10000"/>
                  </a:schemeClr>
                </a:solidFill>
              </a:rPr>
              <a:t>が、株式会社エイチシーエル・ジャパンの</a:t>
            </a:r>
            <a:r>
              <a:rPr kumimoji="1" lang="ja-JP" altLang="en-US" sz="1867" dirty="0">
                <a:solidFill>
                  <a:schemeClr val="tx1">
                    <a:lumMod val="90000"/>
                    <a:lumOff val="10000"/>
                  </a:schemeClr>
                </a:solidFill>
              </a:rPr>
              <a:t>正式なレビューを受けておらず、当資料に記載された内容</a:t>
            </a:r>
            <a:r>
              <a:rPr kumimoji="1" lang="ja-JP" altLang="en-US" sz="1867">
                <a:solidFill>
                  <a:schemeClr val="tx1">
                    <a:lumMod val="90000"/>
                    <a:lumOff val="10000"/>
                  </a:schemeClr>
                </a:solidFill>
              </a:rPr>
              <a:t>に関して株式会社エイチシーエル・ジャパンは</a:t>
            </a:r>
            <a:r>
              <a:rPr kumimoji="1" lang="ja-JP" altLang="en-US" sz="1867" dirty="0">
                <a:solidFill>
                  <a:schemeClr val="tx1">
                    <a:lumMod val="90000"/>
                    <a:lumOff val="10000"/>
                  </a:schemeClr>
                </a:solidFill>
              </a:rPr>
              <a:t>何ら保証するものではありません。従って、この情報の利用はひとえに使用者の責任において為されるものであり、資料の内容によって受けたいかなる被害に関しても一切の保証をするものではありません。</a:t>
            </a:r>
          </a:p>
          <a:p>
            <a:pPr>
              <a:lnSpc>
                <a:spcPct val="120000"/>
              </a:lnSpc>
            </a:pPr>
            <a:r>
              <a:rPr kumimoji="1" lang="ja-JP" altLang="en-US" sz="1867" dirty="0">
                <a:solidFill>
                  <a:schemeClr val="tx1">
                    <a:lumMod val="90000"/>
                    <a:lumOff val="10000"/>
                  </a:schemeClr>
                </a:solidFill>
              </a:rPr>
              <a:t>当資料をコピー等で複製すること</a:t>
            </a:r>
            <a:r>
              <a:rPr kumimoji="1" lang="ja-JP" altLang="en-US" sz="1867">
                <a:solidFill>
                  <a:schemeClr val="tx1">
                    <a:lumMod val="90000"/>
                    <a:lumOff val="10000"/>
                  </a:schemeClr>
                </a:solidFill>
              </a:rPr>
              <a:t>は、株式会社エイチシーエル・ジャパン、</a:t>
            </a:r>
            <a:r>
              <a:rPr kumimoji="1" lang="ja-JP" altLang="en-US" sz="1867" dirty="0">
                <a:solidFill>
                  <a:schemeClr val="tx1">
                    <a:lumMod val="90000"/>
                    <a:lumOff val="10000"/>
                  </a:schemeClr>
                </a:solidFill>
              </a:rPr>
              <a:t>および執筆者の承諾なしではできません。</a:t>
            </a:r>
          </a:p>
          <a:p>
            <a:pPr>
              <a:lnSpc>
                <a:spcPct val="120000"/>
              </a:lnSpc>
            </a:pPr>
            <a:r>
              <a:rPr kumimoji="1" lang="ja-JP" altLang="en-US" sz="1867" dirty="0">
                <a:solidFill>
                  <a:schemeClr val="tx1">
                    <a:lumMod val="90000"/>
                    <a:lumOff val="10000"/>
                  </a:schemeClr>
                </a:solidFill>
              </a:rPr>
              <a:t>また、当資料に記載された製品名または会社名はそれぞれの各社の商標または登録商標です。</a:t>
            </a:r>
          </a:p>
        </p:txBody>
      </p:sp>
    </p:spTree>
    <p:extLst>
      <p:ext uri="{BB962C8B-B14F-4D97-AF65-F5344CB8AC3E}">
        <p14:creationId xmlns:p14="http://schemas.microsoft.com/office/powerpoint/2010/main" val="336428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AQ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endParaRPr kumimoji="1" lang="ja-JP" altLang="en-US" dirty="0"/>
          </a:p>
        </p:txBody>
      </p:sp>
      <p:sp>
        <p:nvSpPr>
          <p:cNvPr id="4" name="コンテンツ プレースホルダー 3"/>
          <p:cNvSpPr>
            <a:spLocks noGrp="1"/>
          </p:cNvSpPr>
          <p:nvPr>
            <p:ph sz="quarter" idx="10"/>
          </p:nvPr>
        </p:nvSpPr>
        <p:spPr>
          <a:xfrm>
            <a:off x="720724" y="1186845"/>
            <a:ext cx="5292000" cy="5113155"/>
          </a:xfrm>
        </p:spPr>
        <p:txBody>
          <a:bodyPr/>
          <a:lstStyle>
            <a:lvl2pPr marL="380990" indent="-380990">
              <a:buClr>
                <a:schemeClr val="tx2"/>
              </a:buClr>
              <a:buFont typeface=".AppleSystemUIFont" charset="-120"/>
              <a:buChar char="Q"/>
              <a:defRPr b="1"/>
            </a:lvl2pPr>
            <a:lvl3pPr marL="364058" indent="-364058">
              <a:buFont typeface=".AppleSystemUIFont" charset="-120"/>
              <a:buChar char="A"/>
              <a:defRPr/>
            </a:lvl3pPr>
            <a:lvl4pPr>
              <a:defRPr b="0"/>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1186845"/>
            <a:ext cx="5292000" cy="5113155"/>
          </a:xfrm>
        </p:spPr>
        <p:txBody>
          <a:bodyPr/>
          <a:lstStyle>
            <a:lvl2pPr marL="380990" indent="-380990">
              <a:buClr>
                <a:schemeClr val="tx2"/>
              </a:buClr>
              <a:buFont typeface=".AppleSystemUIFont" charset="-120"/>
              <a:buChar char="Q"/>
              <a:defRPr b="1"/>
            </a:lvl2pPr>
            <a:lvl3pPr marL="364058" indent="-364058">
              <a:buFont typeface=".AppleSystemUIFont" charset="-120"/>
              <a:buChar char="A"/>
              <a:defRPr/>
            </a:lvl3pPr>
            <a:lvl4pPr>
              <a:defRPr b="0"/>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Tree>
    <p:extLst>
      <p:ext uri="{BB962C8B-B14F-4D97-AF65-F5344CB8AC3E}">
        <p14:creationId xmlns:p14="http://schemas.microsoft.com/office/powerpoint/2010/main" val="69372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Tree>
    <p:extLst>
      <p:ext uri="{BB962C8B-B14F-4D97-AF65-F5344CB8AC3E}">
        <p14:creationId xmlns:p14="http://schemas.microsoft.com/office/powerpoint/2010/main" val="14132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枠線なし">
    <p:spTree>
      <p:nvGrpSpPr>
        <p:cNvPr id="1" name=""/>
        <p:cNvGrpSpPr/>
        <p:nvPr/>
      </p:nvGrpSpPr>
      <p:grpSpPr>
        <a:xfrm>
          <a:off x="0" y="0"/>
          <a:ext cx="0" cy="0"/>
          <a:chOff x="0" y="0"/>
          <a:chExt cx="0" cy="0"/>
        </a:xfrm>
      </p:grpSpPr>
      <p:sp>
        <p:nvSpPr>
          <p:cNvPr id="4" name="コンテンツ プレースホルダー 3"/>
          <p:cNvSpPr>
            <a:spLocks noGrp="1"/>
          </p:cNvSpPr>
          <p:nvPr>
            <p:ph sz="quarter" idx="10"/>
          </p:nvPr>
        </p:nvSpPr>
        <p:spPr>
          <a:xfrm>
            <a:off x="720724" y="1186847"/>
            <a:ext cx="10800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38201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空白ページ">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49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1box">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5534C0D7-8727-E842-8203-C286566901BD}"/>
              </a:ext>
            </a:extLst>
          </p:cNvPr>
          <p:cNvSpPr/>
          <p:nvPr/>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2" name="タイトル 1"/>
          <p:cNvSpPr>
            <a:spLocks noGrp="1"/>
          </p:cNvSpPr>
          <p:nvPr>
            <p:ph type="title"/>
          </p:nvPr>
        </p:nvSpPr>
        <p:spPr/>
        <p:txBody>
          <a:bodyPr anchor="b"/>
          <a:lstStyle>
            <a:lvl1pPr>
              <a:defRPr>
                <a:solidFill>
                  <a:schemeClr val="bg1"/>
                </a:solidFill>
              </a:defRPr>
            </a:lvl1pPr>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511315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Rectangle 8">
            <a:extLst>
              <a:ext uri="{FF2B5EF4-FFF2-40B4-BE49-F238E27FC236}">
                <a16:creationId xmlns:a16="http://schemas.microsoft.com/office/drawing/2014/main" id="{5534C0D7-8727-E842-8203-C286566901BD}"/>
              </a:ext>
            </a:extLst>
          </p:cNvPr>
          <p:cNvSpPr/>
          <p:nvPr/>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Tree>
    <p:extLst>
      <p:ext uri="{BB962C8B-B14F-4D97-AF65-F5344CB8AC3E}">
        <p14:creationId xmlns:p14="http://schemas.microsoft.com/office/powerpoint/2010/main" val="36095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2box比較用">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CBF8E8E5-5E54-9848-B57D-B9AE3AAE89E2}"/>
              </a:ext>
            </a:extLst>
          </p:cNvPr>
          <p:cNvPicPr>
            <a:picLocks noChangeAspect="1"/>
          </p:cNvPicPr>
          <p:nvPr/>
        </p:nvPicPr>
        <p:blipFill>
          <a:blip r:embed="rId2"/>
          <a:stretch>
            <a:fillRect/>
          </a:stretch>
        </p:blipFill>
        <p:spPr>
          <a:xfrm>
            <a:off x="11116238" y="161367"/>
            <a:ext cx="806823" cy="112580"/>
          </a:xfrm>
          <a:prstGeom prst="rect">
            <a:avLst/>
          </a:prstGeom>
        </p:spPr>
      </p:pic>
      <p:cxnSp>
        <p:nvCxnSpPr>
          <p:cNvPr id="8" name="Straight Connector 10">
            <a:extLst>
              <a:ext uri="{FF2B5EF4-FFF2-40B4-BE49-F238E27FC236}">
                <a16:creationId xmlns:a16="http://schemas.microsoft.com/office/drawing/2014/main" id="{E68CC47A-50EE-C64F-B8BA-9AD2EAFCFEED}"/>
              </a:ext>
            </a:extLst>
          </p:cNvPr>
          <p:cNvCxnSpPr/>
          <p:nvPr/>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2">
            <a:extLst>
              <a:ext uri="{FF2B5EF4-FFF2-40B4-BE49-F238E27FC236}">
                <a16:creationId xmlns:a16="http://schemas.microsoft.com/office/drawing/2014/main" id="{B5A294DF-9EAC-9549-B0AC-02629178CCA6}"/>
              </a:ext>
            </a:extLst>
          </p:cNvPr>
          <p:cNvCxnSpPr/>
          <p:nvPr/>
        </p:nvCxnSpPr>
        <p:spPr>
          <a:xfrm>
            <a:off x="10037851" y="6522729"/>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89C11583-B2FD-9B41-83FE-AF5314DE0777}"/>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400">
                <a:solidFill>
                  <a:schemeClr val="tx1">
                    <a:tint val="75000"/>
                  </a:schemeClr>
                </a:solidFill>
                <a:latin typeface="Gotham-Book" panose="02000604040000020004" pitchFamily="2" charset="0"/>
              </a:defRPr>
            </a:lvl1pPr>
          </a:lstStyle>
          <a:p>
            <a:fld id="{6F188EBD-305A-438C-92C1-E1A6FE10E18D}" type="slidenum">
              <a:rPr kumimoji="1" lang="ja-JP" altLang="en-US" smtClean="0"/>
              <a:t>‹#›</a:t>
            </a:fld>
            <a:endParaRPr kumimoji="1" lang="ja-JP" altLang="en-US"/>
          </a:p>
        </p:txBody>
      </p:sp>
      <p:pic>
        <p:nvPicPr>
          <p:cNvPr id="16" name="Graphic 4">
            <a:extLst>
              <a:ext uri="{FF2B5EF4-FFF2-40B4-BE49-F238E27FC236}">
                <a16:creationId xmlns:a16="http://schemas.microsoft.com/office/drawing/2014/main" id="{FADA4911-AE88-5B42-A2CA-D04E867918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970" b="41818"/>
          <a:stretch/>
        </p:blipFill>
        <p:spPr>
          <a:xfrm>
            <a:off x="10162425" y="6511679"/>
            <a:ext cx="1905000" cy="289784"/>
          </a:xfrm>
          <a:prstGeom prst="rect">
            <a:avLst/>
          </a:prstGeom>
        </p:spPr>
      </p:pic>
      <p:sp>
        <p:nvSpPr>
          <p:cNvPr id="5" name="Rectangle 7">
            <a:extLst>
              <a:ext uri="{FF2B5EF4-FFF2-40B4-BE49-F238E27FC236}">
                <a16:creationId xmlns:a16="http://schemas.microsoft.com/office/drawing/2014/main" id="{6C497AD8-7F6A-9E47-A53B-77752D5C5B4B}"/>
              </a:ext>
            </a:extLst>
          </p:cNvPr>
          <p:cNvSpPr/>
          <p:nvPr/>
        </p:nvSpPr>
        <p:spPr>
          <a:xfrm>
            <a:off x="3" y="0"/>
            <a:ext cx="6095999"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4" name="コンテンツ プレースホルダー 3"/>
          <p:cNvSpPr>
            <a:spLocks noGrp="1"/>
          </p:cNvSpPr>
          <p:nvPr>
            <p:ph sz="quarter" idx="10"/>
          </p:nvPr>
        </p:nvSpPr>
        <p:spPr>
          <a:xfrm>
            <a:off x="720724" y="1186845"/>
            <a:ext cx="5040000" cy="5113155"/>
          </a:xfrm>
        </p:spPr>
        <p:txBody>
          <a:bodyPr anchor="ctr"/>
          <a:lstStyle>
            <a:lvl1pPr>
              <a:buClr>
                <a:schemeClr val="bg1"/>
              </a:buClr>
              <a:defRPr sz="3200">
                <a:solidFill>
                  <a:schemeClr val="bg1"/>
                </a:solidFill>
              </a:defRPr>
            </a:lvl1pPr>
            <a:lvl2pPr>
              <a:buClr>
                <a:schemeClr val="bg1"/>
              </a:buClr>
              <a:defRPr sz="3200">
                <a:solidFill>
                  <a:schemeClr val="bg1"/>
                </a:solidFill>
              </a:defRPr>
            </a:lvl2pPr>
            <a:lvl3pPr>
              <a:buClr>
                <a:schemeClr val="bg1"/>
              </a:buClr>
              <a:defRPr sz="3200">
                <a:solidFill>
                  <a:schemeClr val="bg1"/>
                </a:solidFill>
              </a:defRPr>
            </a:lvl3pPr>
            <a:lvl4pPr>
              <a:buClr>
                <a:schemeClr val="bg1"/>
              </a:buClr>
              <a:defRPr sz="3200">
                <a:solidFill>
                  <a:schemeClr val="bg1"/>
                </a:solidFill>
              </a:defRPr>
            </a:lvl4pPr>
            <a:lvl5pPr>
              <a:buClr>
                <a:schemeClr val="bg1"/>
              </a:buClr>
              <a:defRPr sz="2667">
                <a:solidFill>
                  <a:schemeClr val="bg1"/>
                </a:solidFill>
              </a:defRPr>
            </a:lvl5pPr>
            <a:lvl6pPr>
              <a:buClr>
                <a:schemeClr val="bg1"/>
              </a:buClr>
              <a:defRPr sz="2667">
                <a:solidFill>
                  <a:schemeClr val="bg1"/>
                </a:solidFill>
              </a:defRPr>
            </a:lvl6pPr>
            <a:lvl7pPr>
              <a:buClr>
                <a:schemeClr val="bg1"/>
              </a:buClr>
              <a:defRPr sz="2667">
                <a:solidFill>
                  <a:schemeClr val="bg1"/>
                </a:solidFill>
              </a:defRPr>
            </a:lvl7pPr>
            <a:lvl8pPr>
              <a:buClr>
                <a:schemeClr val="bg1"/>
              </a:buClr>
              <a:defRPr sz="2667">
                <a:solidFill>
                  <a:schemeClr val="bg1"/>
                </a:solidFill>
              </a:defRPr>
            </a:lvl8pPr>
            <a:lvl9pPr>
              <a:buClr>
                <a:schemeClr val="bg1"/>
              </a:buClr>
              <a:defRPr sz="2133">
                <a:solidFill>
                  <a:schemeClr val="bg1"/>
                </a:solidFill>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480000" y="1186845"/>
            <a:ext cx="5040000" cy="5113155"/>
          </a:xfrm>
        </p:spPr>
        <p:txBody>
          <a:bodyPr anchor="ctr"/>
          <a:lstStyle>
            <a:lvl1pPr>
              <a:defRPr sz="3200"/>
            </a:lvl1pPr>
            <a:lvl2pPr>
              <a:defRPr sz="3200"/>
            </a:lvl2pPr>
            <a:lvl3pPr>
              <a:defRPr sz="3200"/>
            </a:lvl3pPr>
            <a:lvl4pPr>
              <a:defRPr sz="3200"/>
            </a:lvl4pPr>
            <a:lvl5pPr>
              <a:defRPr sz="2667"/>
            </a:lvl5pPr>
            <a:lvl6pPr>
              <a:defRPr sz="2667"/>
            </a:lvl6pPr>
            <a:lvl7pPr>
              <a:defRPr sz="2667"/>
            </a:lvl7pPr>
            <a:lvl8pPr>
              <a:defRPr sz="2667"/>
            </a:lvl8pPr>
            <a:lvl9pPr>
              <a:defRPr sz="21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0" name="Picture 14">
            <a:extLst>
              <a:ext uri="{FF2B5EF4-FFF2-40B4-BE49-F238E27FC236}">
                <a16:creationId xmlns:a16="http://schemas.microsoft.com/office/drawing/2014/main" id="{CBF8E8E5-5E54-9848-B57D-B9AE3AAE89E2}"/>
              </a:ext>
            </a:extLst>
          </p:cNvPr>
          <p:cNvPicPr>
            <a:picLocks noChangeAspect="1"/>
          </p:cNvPicPr>
          <p:nvPr/>
        </p:nvPicPr>
        <p:blipFill>
          <a:blip r:embed="rId2"/>
          <a:stretch>
            <a:fillRect/>
          </a:stretch>
        </p:blipFill>
        <p:spPr>
          <a:xfrm>
            <a:off x="11116238" y="161367"/>
            <a:ext cx="806823" cy="112580"/>
          </a:xfrm>
          <a:prstGeom prst="rect">
            <a:avLst/>
          </a:prstGeom>
        </p:spPr>
      </p:pic>
      <p:cxnSp>
        <p:nvCxnSpPr>
          <p:cNvPr id="11" name="Straight Connector 10">
            <a:extLst>
              <a:ext uri="{FF2B5EF4-FFF2-40B4-BE49-F238E27FC236}">
                <a16:creationId xmlns:a16="http://schemas.microsoft.com/office/drawing/2014/main" id="{E68CC47A-50EE-C64F-B8BA-9AD2EAFCFEED}"/>
              </a:ext>
            </a:extLst>
          </p:cNvPr>
          <p:cNvCxnSpPr/>
          <p:nvPr/>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22">
            <a:extLst>
              <a:ext uri="{FF2B5EF4-FFF2-40B4-BE49-F238E27FC236}">
                <a16:creationId xmlns:a16="http://schemas.microsoft.com/office/drawing/2014/main" id="{B5A294DF-9EAC-9549-B0AC-02629178CCA6}"/>
              </a:ext>
            </a:extLst>
          </p:cNvPr>
          <p:cNvCxnSpPr/>
          <p:nvPr/>
        </p:nvCxnSpPr>
        <p:spPr>
          <a:xfrm>
            <a:off x="10037851" y="6522729"/>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Graphic 4">
            <a:extLst>
              <a:ext uri="{FF2B5EF4-FFF2-40B4-BE49-F238E27FC236}">
                <a16:creationId xmlns:a16="http://schemas.microsoft.com/office/drawing/2014/main" id="{FADA4911-AE88-5B42-A2CA-D04E867918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970" b="41818"/>
          <a:stretch/>
        </p:blipFill>
        <p:spPr>
          <a:xfrm>
            <a:off x="10162425" y="6511679"/>
            <a:ext cx="1905000" cy="289784"/>
          </a:xfrm>
          <a:prstGeom prst="rect">
            <a:avLst/>
          </a:prstGeom>
        </p:spPr>
      </p:pic>
      <p:sp>
        <p:nvSpPr>
          <p:cNvPr id="17" name="Rectangle 7">
            <a:extLst>
              <a:ext uri="{FF2B5EF4-FFF2-40B4-BE49-F238E27FC236}">
                <a16:creationId xmlns:a16="http://schemas.microsoft.com/office/drawing/2014/main" id="{6C497AD8-7F6A-9E47-A53B-77752D5C5B4B}"/>
              </a:ext>
            </a:extLst>
          </p:cNvPr>
          <p:cNvSpPr/>
          <p:nvPr/>
        </p:nvSpPr>
        <p:spPr>
          <a:xfrm>
            <a:off x="3" y="0"/>
            <a:ext cx="6095999"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Tree>
    <p:extLst>
      <p:ext uri="{BB962C8B-B14F-4D97-AF65-F5344CB8AC3E}">
        <p14:creationId xmlns:p14="http://schemas.microsoft.com/office/powerpoint/2010/main" val="409393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2boc横">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013FC119-8E67-D544-AFB3-53193768D821}"/>
              </a:ext>
            </a:extLst>
          </p:cNvPr>
          <p:cNvSpPr/>
          <p:nvPr/>
        </p:nvSpPr>
        <p:spPr>
          <a:xfrm>
            <a:off x="1" y="1"/>
            <a:ext cx="12192000" cy="3787771"/>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2" name="タイトル 1"/>
          <p:cNvSpPr>
            <a:spLocks noGrp="1"/>
          </p:cNvSpPr>
          <p:nvPr>
            <p:ph type="title"/>
          </p:nvPr>
        </p:nvSpPr>
        <p:spPr>
          <a:xfrm>
            <a:off x="696000" y="3787773"/>
            <a:ext cx="10800000" cy="733881"/>
          </a:xfrm>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4666680"/>
            <a:ext cx="5292000" cy="163332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4666680"/>
            <a:ext cx="5292000" cy="163332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11" name="Straight Connector 10">
            <a:extLst>
              <a:ext uri="{FF2B5EF4-FFF2-40B4-BE49-F238E27FC236}">
                <a16:creationId xmlns:a16="http://schemas.microsoft.com/office/drawing/2014/main" id="{4BB11836-53E6-5943-8109-E7E15C0E3992}"/>
              </a:ext>
            </a:extLst>
          </p:cNvPr>
          <p:cNvCxnSpPr/>
          <p:nvPr/>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Group 2">
            <a:extLst>
              <a:ext uri="{FF2B5EF4-FFF2-40B4-BE49-F238E27FC236}">
                <a16:creationId xmlns:a16="http://schemas.microsoft.com/office/drawing/2014/main" id="{1F230A96-E2CF-294B-8EF0-294AC97333EA}"/>
              </a:ext>
            </a:extLst>
          </p:cNvPr>
          <p:cNvGrpSpPr/>
          <p:nvPr/>
        </p:nvGrpSpPr>
        <p:grpSpPr>
          <a:xfrm>
            <a:off x="0" y="5974465"/>
            <a:ext cx="901960" cy="883535"/>
            <a:chOff x="0" y="5974464"/>
            <a:chExt cx="901960" cy="883534"/>
          </a:xfrm>
        </p:grpSpPr>
        <p:sp>
          <p:nvSpPr>
            <p:cNvPr id="13" name="Rectangle 12">
              <a:extLst>
                <a:ext uri="{FF2B5EF4-FFF2-40B4-BE49-F238E27FC236}">
                  <a16:creationId xmlns:a16="http://schemas.microsoft.com/office/drawing/2014/main" id="{B8C69606-1BD7-2F4B-9DE0-BF472562D59D}"/>
                </a:ext>
              </a:extLst>
            </p:cNvPr>
            <p:cNvSpPr/>
            <p:nvPr/>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14" name="Triangle 16">
              <a:extLst>
                <a:ext uri="{FF2B5EF4-FFF2-40B4-BE49-F238E27FC236}">
                  <a16:creationId xmlns:a16="http://schemas.microsoft.com/office/drawing/2014/main" id="{DB7D99F3-03E0-404E-9EBB-C293187F72F0}"/>
                </a:ext>
              </a:extLst>
            </p:cNvPr>
            <p:cNvSpPr/>
            <p:nvPr/>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15" name="Triangle 17">
              <a:extLst>
                <a:ext uri="{FF2B5EF4-FFF2-40B4-BE49-F238E27FC236}">
                  <a16:creationId xmlns:a16="http://schemas.microsoft.com/office/drawing/2014/main" id="{FB2FA236-89AA-9949-8C09-163A05A1A90C}"/>
                </a:ext>
              </a:extLst>
            </p:cNvPr>
            <p:cNvSpPr/>
            <p:nvPr/>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cxnSp>
        <p:nvCxnSpPr>
          <p:cNvPr id="16" name="Straight Connector 22">
            <a:extLst>
              <a:ext uri="{FF2B5EF4-FFF2-40B4-BE49-F238E27FC236}">
                <a16:creationId xmlns:a16="http://schemas.microsoft.com/office/drawing/2014/main" id="{740D69D2-3855-7040-BA09-7260BA41FF78}"/>
              </a:ext>
            </a:extLst>
          </p:cNvPr>
          <p:cNvCxnSpPr/>
          <p:nvPr/>
        </p:nvCxnSpPr>
        <p:spPr>
          <a:xfrm>
            <a:off x="10037851" y="6522729"/>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4">
            <a:extLst>
              <a:ext uri="{FF2B5EF4-FFF2-40B4-BE49-F238E27FC236}">
                <a16:creationId xmlns:a16="http://schemas.microsoft.com/office/drawing/2014/main" id="{7573D406-2D8E-8240-9C48-35FE97FFA1FA}"/>
              </a:ext>
            </a:extLst>
          </p:cNvPr>
          <p:cNvSpPr>
            <a:spLocks/>
          </p:cNvSpPr>
          <p:nvPr/>
        </p:nvSpPr>
        <p:spPr>
          <a:xfrm>
            <a:off x="1540492" y="6533947"/>
            <a:ext cx="3883434" cy="256545"/>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1067" b="0" i="0" kern="1200" dirty="0">
                <a:solidFill>
                  <a:schemeClr val="tx1">
                    <a:lumMod val="65000"/>
                    <a:lumOff val="35000"/>
                  </a:schemeClr>
                </a:solidFill>
                <a:latin typeface="Gotham-Book" panose="02000604040000020004" pitchFamily="2" charset="0"/>
                <a:ea typeface="+mn-ea"/>
                <a:cs typeface="Arial" panose="020B0604020202020204" pitchFamily="34" charset="0"/>
              </a:rPr>
              <a:t>Copyright © 2021 HCL Technologies Limited  |  www.hcltechsw.com</a:t>
            </a:r>
          </a:p>
        </p:txBody>
      </p:sp>
      <p:sp>
        <p:nvSpPr>
          <p:cNvPr id="18" name="Slide Number Placeholder 5">
            <a:extLst>
              <a:ext uri="{FF2B5EF4-FFF2-40B4-BE49-F238E27FC236}">
                <a16:creationId xmlns:a16="http://schemas.microsoft.com/office/drawing/2014/main" id="{71400A66-0C01-2C4F-A17B-76F15FF6BAA5}"/>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400">
                <a:solidFill>
                  <a:schemeClr val="tx1">
                    <a:tint val="75000"/>
                  </a:schemeClr>
                </a:solidFill>
                <a:latin typeface="Gotham-Book" panose="02000604040000020004" pitchFamily="2" charset="0"/>
              </a:defRPr>
            </a:lvl1pPr>
          </a:lstStyle>
          <a:p>
            <a:fld id="{6F188EBD-305A-438C-92C1-E1A6FE10E18D}" type="slidenum">
              <a:rPr kumimoji="1" lang="ja-JP" altLang="en-US" smtClean="0"/>
              <a:t>‹#›</a:t>
            </a:fld>
            <a:endParaRPr kumimoji="1" lang="ja-JP" altLang="en-US"/>
          </a:p>
        </p:txBody>
      </p:sp>
      <p:pic>
        <p:nvPicPr>
          <p:cNvPr id="19" name="Graphic 4">
            <a:extLst>
              <a:ext uri="{FF2B5EF4-FFF2-40B4-BE49-F238E27FC236}">
                <a16:creationId xmlns:a16="http://schemas.microsoft.com/office/drawing/2014/main" id="{AD3AB258-8050-3E41-9AE2-FE378DA72CEC}"/>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013FC119-8E67-D544-AFB3-53193768D821}"/>
              </a:ext>
            </a:extLst>
          </p:cNvPr>
          <p:cNvSpPr/>
          <p:nvPr/>
        </p:nvSpPr>
        <p:spPr>
          <a:xfrm>
            <a:off x="1" y="1"/>
            <a:ext cx="12192000" cy="3787771"/>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cxnSp>
        <p:nvCxnSpPr>
          <p:cNvPr id="21" name="Straight Connector 10">
            <a:extLst>
              <a:ext uri="{FF2B5EF4-FFF2-40B4-BE49-F238E27FC236}">
                <a16:creationId xmlns:a16="http://schemas.microsoft.com/office/drawing/2014/main" id="{4BB11836-53E6-5943-8109-E7E15C0E3992}"/>
              </a:ext>
            </a:extLst>
          </p:cNvPr>
          <p:cNvCxnSpPr/>
          <p:nvPr/>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oup 2">
            <a:extLst>
              <a:ext uri="{FF2B5EF4-FFF2-40B4-BE49-F238E27FC236}">
                <a16:creationId xmlns:a16="http://schemas.microsoft.com/office/drawing/2014/main" id="{1F230A96-E2CF-294B-8EF0-294AC97333EA}"/>
              </a:ext>
            </a:extLst>
          </p:cNvPr>
          <p:cNvGrpSpPr/>
          <p:nvPr/>
        </p:nvGrpSpPr>
        <p:grpSpPr>
          <a:xfrm>
            <a:off x="0" y="5974465"/>
            <a:ext cx="901960" cy="883535"/>
            <a:chOff x="0" y="5974464"/>
            <a:chExt cx="901960" cy="883534"/>
          </a:xfrm>
        </p:grpSpPr>
        <p:sp>
          <p:nvSpPr>
            <p:cNvPr id="23" name="Rectangle 12">
              <a:extLst>
                <a:ext uri="{FF2B5EF4-FFF2-40B4-BE49-F238E27FC236}">
                  <a16:creationId xmlns:a16="http://schemas.microsoft.com/office/drawing/2014/main" id="{B8C69606-1BD7-2F4B-9DE0-BF472562D59D}"/>
                </a:ext>
              </a:extLst>
            </p:cNvPr>
            <p:cNvSpPr/>
            <p:nvPr/>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24" name="Triangle 16">
              <a:extLst>
                <a:ext uri="{FF2B5EF4-FFF2-40B4-BE49-F238E27FC236}">
                  <a16:creationId xmlns:a16="http://schemas.microsoft.com/office/drawing/2014/main" id="{DB7D99F3-03E0-404E-9EBB-C293187F72F0}"/>
                </a:ext>
              </a:extLst>
            </p:cNvPr>
            <p:cNvSpPr/>
            <p:nvPr/>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25" name="Triangle 17">
              <a:extLst>
                <a:ext uri="{FF2B5EF4-FFF2-40B4-BE49-F238E27FC236}">
                  <a16:creationId xmlns:a16="http://schemas.microsoft.com/office/drawing/2014/main" id="{FB2FA236-89AA-9949-8C09-163A05A1A90C}"/>
                </a:ext>
              </a:extLst>
            </p:cNvPr>
            <p:cNvSpPr/>
            <p:nvPr/>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cxnSp>
        <p:nvCxnSpPr>
          <p:cNvPr id="26" name="Straight Connector 22">
            <a:extLst>
              <a:ext uri="{FF2B5EF4-FFF2-40B4-BE49-F238E27FC236}">
                <a16:creationId xmlns:a16="http://schemas.microsoft.com/office/drawing/2014/main" id="{740D69D2-3855-7040-BA09-7260BA41FF78}"/>
              </a:ext>
            </a:extLst>
          </p:cNvPr>
          <p:cNvCxnSpPr/>
          <p:nvPr/>
        </p:nvCxnSpPr>
        <p:spPr>
          <a:xfrm>
            <a:off x="10037851" y="6522729"/>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Graphic 4">
            <a:extLst>
              <a:ext uri="{FF2B5EF4-FFF2-40B4-BE49-F238E27FC236}">
                <a16:creationId xmlns:a16="http://schemas.microsoft.com/office/drawing/2014/main" id="{AD3AB258-8050-3E41-9AE2-FE378DA72CEC}"/>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Tree>
    <p:extLst>
      <p:ext uri="{BB962C8B-B14F-4D97-AF65-F5344CB8AC3E}">
        <p14:creationId xmlns:p14="http://schemas.microsoft.com/office/powerpoint/2010/main" val="144946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Endページ">
    <p:bg>
      <p:bgPr>
        <a:solidFill>
          <a:srgbClr val="0066B3"/>
        </a:solidFill>
        <a:effectLst/>
      </p:bgPr>
    </p:bg>
    <p:spTree>
      <p:nvGrpSpPr>
        <p:cNvPr id="1" name=""/>
        <p:cNvGrpSpPr/>
        <p:nvPr/>
      </p:nvGrpSpPr>
      <p:grpSpPr>
        <a:xfrm>
          <a:off x="0" y="0"/>
          <a:ext cx="0" cy="0"/>
          <a:chOff x="0" y="0"/>
          <a:chExt cx="0" cy="0"/>
        </a:xfrm>
      </p:grpSpPr>
      <p:sp>
        <p:nvSpPr>
          <p:cNvPr id="34" name="Rectangle 15">
            <a:extLst>
              <a:ext uri="{FF2B5EF4-FFF2-40B4-BE49-F238E27FC236}">
                <a16:creationId xmlns:a16="http://schemas.microsoft.com/office/drawing/2014/main" id="{0ECF63C4-A8D1-A742-84CD-708A70BC9D3B}"/>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36" name="Rectangle 17">
            <a:extLst>
              <a:ext uri="{FF2B5EF4-FFF2-40B4-BE49-F238E27FC236}">
                <a16:creationId xmlns:a16="http://schemas.microsoft.com/office/drawing/2014/main" id="{9CD48C91-EF02-C44B-99A9-A4D5B7C9E311}"/>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a:solidFill>
                  <a:schemeClr val="bg1"/>
                </a:solidFill>
                <a:latin typeface="Gotham-Book" panose="02000604040000020004" pitchFamily="2" charset="0"/>
                <a:cs typeface="Arial" panose="020B0604020202020204" pitchFamily="34" charset="0"/>
              </a:rPr>
              <a:t>Copyright © 2019 HCL Technologies Limited  |  www.hcltechsw.com</a:t>
            </a:r>
          </a:p>
        </p:txBody>
      </p:sp>
      <p:grpSp>
        <p:nvGrpSpPr>
          <p:cNvPr id="38" name="Group 12">
            <a:extLst>
              <a:ext uri="{FF2B5EF4-FFF2-40B4-BE49-F238E27FC236}">
                <a16:creationId xmlns:a16="http://schemas.microsoft.com/office/drawing/2014/main" id="{0D717B63-CD45-224A-BE16-4A725B59D263}"/>
              </a:ext>
            </a:extLst>
          </p:cNvPr>
          <p:cNvGrpSpPr/>
          <p:nvPr/>
        </p:nvGrpSpPr>
        <p:grpSpPr>
          <a:xfrm rot="2702539">
            <a:off x="85664" y="-1193650"/>
            <a:ext cx="4574411" cy="5135931"/>
            <a:chOff x="-2961069" y="-2002969"/>
            <a:chExt cx="7060959" cy="6636962"/>
          </a:xfrm>
        </p:grpSpPr>
        <p:sp>
          <p:nvSpPr>
            <p:cNvPr id="39" name="Triangle 21">
              <a:extLst>
                <a:ext uri="{FF2B5EF4-FFF2-40B4-BE49-F238E27FC236}">
                  <a16:creationId xmlns:a16="http://schemas.microsoft.com/office/drawing/2014/main" id="{230B09BC-052C-2D46-BAF8-D066F4F7D45B}"/>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40" name="Triangle 22">
              <a:extLst>
                <a:ext uri="{FF2B5EF4-FFF2-40B4-BE49-F238E27FC236}">
                  <a16:creationId xmlns:a16="http://schemas.microsoft.com/office/drawing/2014/main" id="{1F91D3CB-1C9C-7A4A-AC5A-8C4E937C4030}"/>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41" name="Picture 1">
            <a:extLst>
              <a:ext uri="{FF2B5EF4-FFF2-40B4-BE49-F238E27FC236}">
                <a16:creationId xmlns:a16="http://schemas.microsoft.com/office/drawing/2014/main" id="{8EEB7EF1-5CEA-3B45-BF8A-A426CDF2802C}"/>
              </a:ext>
            </a:extLst>
          </p:cNvPr>
          <p:cNvPicPr>
            <a:picLocks noChangeAspect="1"/>
          </p:cNvPicPr>
          <p:nvPr/>
        </p:nvPicPr>
        <p:blipFill>
          <a:blip r:embed="rId2"/>
          <a:stretch>
            <a:fillRect/>
          </a:stretch>
        </p:blipFill>
        <p:spPr>
          <a:xfrm>
            <a:off x="2541655" y="3085031"/>
            <a:ext cx="7108693" cy="687939"/>
          </a:xfrm>
          <a:prstGeom prst="rect">
            <a:avLst/>
          </a:prstGeom>
        </p:spPr>
      </p:pic>
      <p:sp>
        <p:nvSpPr>
          <p:cNvPr id="8" name="Rectangle 15">
            <a:extLst>
              <a:ext uri="{FF2B5EF4-FFF2-40B4-BE49-F238E27FC236}">
                <a16:creationId xmlns:a16="http://schemas.microsoft.com/office/drawing/2014/main" id="{0ECF63C4-A8D1-A742-84CD-708A70BC9D3B}"/>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9" name="Rectangle 17">
            <a:extLst>
              <a:ext uri="{FF2B5EF4-FFF2-40B4-BE49-F238E27FC236}">
                <a16:creationId xmlns:a16="http://schemas.microsoft.com/office/drawing/2014/main" id="{9CD48C91-EF02-C44B-99A9-A4D5B7C9E311}"/>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dirty="0">
                <a:solidFill>
                  <a:schemeClr val="bg1"/>
                </a:solidFill>
                <a:latin typeface="Gotham-Book" panose="02000604040000020004" pitchFamily="2" charset="0"/>
                <a:cs typeface="Arial" panose="020B0604020202020204" pitchFamily="34" charset="0"/>
              </a:rPr>
              <a:t>Copyright © 2021 HCL Technologies Limited  |  www.hcltechsw.com</a:t>
            </a:r>
          </a:p>
        </p:txBody>
      </p:sp>
      <p:grpSp>
        <p:nvGrpSpPr>
          <p:cNvPr id="10" name="Group 12">
            <a:extLst>
              <a:ext uri="{FF2B5EF4-FFF2-40B4-BE49-F238E27FC236}">
                <a16:creationId xmlns:a16="http://schemas.microsoft.com/office/drawing/2014/main" id="{0D717B63-CD45-224A-BE16-4A725B59D263}"/>
              </a:ext>
            </a:extLst>
          </p:cNvPr>
          <p:cNvGrpSpPr/>
          <p:nvPr/>
        </p:nvGrpSpPr>
        <p:grpSpPr>
          <a:xfrm rot="2702539">
            <a:off x="85664" y="-1193650"/>
            <a:ext cx="4574411" cy="5135931"/>
            <a:chOff x="-2961069" y="-2002969"/>
            <a:chExt cx="7060959" cy="6636962"/>
          </a:xfrm>
        </p:grpSpPr>
        <p:sp>
          <p:nvSpPr>
            <p:cNvPr id="11" name="Triangle 21">
              <a:extLst>
                <a:ext uri="{FF2B5EF4-FFF2-40B4-BE49-F238E27FC236}">
                  <a16:creationId xmlns:a16="http://schemas.microsoft.com/office/drawing/2014/main" id="{230B09BC-052C-2D46-BAF8-D066F4F7D45B}"/>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12" name="Triangle 22">
              <a:extLst>
                <a:ext uri="{FF2B5EF4-FFF2-40B4-BE49-F238E27FC236}">
                  <a16:creationId xmlns:a16="http://schemas.microsoft.com/office/drawing/2014/main" id="{1F91D3CB-1C9C-7A4A-AC5A-8C4E937C4030}"/>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13" name="Picture 1">
            <a:extLst>
              <a:ext uri="{FF2B5EF4-FFF2-40B4-BE49-F238E27FC236}">
                <a16:creationId xmlns:a16="http://schemas.microsoft.com/office/drawing/2014/main" id="{8EEB7EF1-5CEA-3B45-BF8A-A426CDF2802C}"/>
              </a:ext>
            </a:extLst>
          </p:cNvPr>
          <p:cNvPicPr>
            <a:picLocks noChangeAspect="1"/>
          </p:cNvPicPr>
          <p:nvPr/>
        </p:nvPicPr>
        <p:blipFill>
          <a:blip r:embed="rId2"/>
          <a:stretch>
            <a:fillRect/>
          </a:stretch>
        </p:blipFill>
        <p:spPr>
          <a:xfrm>
            <a:off x="2541655" y="3085031"/>
            <a:ext cx="7108693" cy="687939"/>
          </a:xfrm>
          <a:prstGeom prst="rect">
            <a:avLst/>
          </a:prstGeom>
        </p:spPr>
      </p:pic>
    </p:spTree>
    <p:extLst>
      <p:ext uri="{BB962C8B-B14F-4D97-AF65-F5344CB8AC3E}">
        <p14:creationId xmlns:p14="http://schemas.microsoft.com/office/powerpoint/2010/main" val="45198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ong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10657366" cy="626468"/>
          </a:xfrm>
          <a:prstGeom prst="rect">
            <a:avLst/>
          </a:prstGeom>
          <a:solidFill>
            <a:schemeClr val="bg1"/>
          </a:solidFill>
        </p:spPr>
        <p:txBody>
          <a:bodyPr>
            <a:normAutofit/>
          </a:bodyPr>
          <a:lstStyle>
            <a:lvl1pPr>
              <a:lnSpc>
                <a:spcPct val="100000"/>
              </a:lnSpc>
              <a:defRPr sz="2800">
                <a:solidFill>
                  <a:srgbClr val="4B4B4B"/>
                </a:solidFill>
                <a:latin typeface="Gotham Book" panose="02000604040000020004" pitchFamily="2" charset="0"/>
              </a:defRPr>
            </a:lvl1pPr>
          </a:lstStyle>
          <a:p>
            <a:pPr>
              <a:spcBef>
                <a:spcPts val="1200"/>
              </a:spcBef>
            </a:pPr>
            <a:r>
              <a:rPr lang="en-US" sz="2800">
                <a:solidFill>
                  <a:srgbClr val="4B4B4B"/>
                </a:solidFill>
                <a:latin typeface="Gotham Book" panose="02000604040000020004" pitchFamily="2" charset="0"/>
              </a:rPr>
              <a:t>Big title </a:t>
            </a:r>
            <a:r>
              <a:rPr lang="en-US" sz="2800">
                <a:solidFill>
                  <a:srgbClr val="5EC1EF"/>
                </a:solidFill>
                <a:latin typeface="Gotham Book" panose="02000604040000020004" pitchFamily="2" charset="0"/>
              </a:rPr>
              <a:t>Infographic</a:t>
            </a:r>
            <a:r>
              <a:rPr lang="en-US" sz="2800">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otham Book" panose="02000604040000020004" pitchFamily="2" charset="0"/>
              </a:endParaRPr>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09"/>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1397827" y="6548849"/>
            <a:ext cx="2931252"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Gotham Book" panose="02000604040000020004" pitchFamily="2" charset="0"/>
                <a:ea typeface="+mn-ea"/>
                <a:cs typeface="Arial" panose="020B0604020202020204" pitchFamily="34" charset="0"/>
              </a:rPr>
              <a:t>Copyright © 2020 HCL Technologies Limited  |  www.hcltechsw.com</a:t>
            </a:r>
          </a:p>
        </p:txBody>
      </p:sp>
    </p:spTree>
    <p:extLst>
      <p:ext uri="{BB962C8B-B14F-4D97-AF65-F5344CB8AC3E}">
        <p14:creationId xmlns:p14="http://schemas.microsoft.com/office/powerpoint/2010/main" val="1534553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_Endページ">
    <p:bg>
      <p:bgPr>
        <a:solidFill>
          <a:srgbClr val="0066B3"/>
        </a:solidFill>
        <a:effectLst/>
      </p:bgPr>
    </p:bg>
    <p:spTree>
      <p:nvGrpSpPr>
        <p:cNvPr id="1" name=""/>
        <p:cNvGrpSpPr/>
        <p:nvPr/>
      </p:nvGrpSpPr>
      <p:grpSpPr>
        <a:xfrm>
          <a:off x="0" y="0"/>
          <a:ext cx="0" cy="0"/>
          <a:chOff x="0" y="0"/>
          <a:chExt cx="0" cy="0"/>
        </a:xfrm>
      </p:grpSpPr>
      <p:sp>
        <p:nvSpPr>
          <p:cNvPr id="34" name="Rectangle 15">
            <a:extLst>
              <a:ext uri="{FF2B5EF4-FFF2-40B4-BE49-F238E27FC236}">
                <a16:creationId xmlns:a16="http://schemas.microsoft.com/office/drawing/2014/main" id="{0ECF63C4-A8D1-A742-84CD-708A70BC9D3B}"/>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36" name="Rectangle 17">
            <a:extLst>
              <a:ext uri="{FF2B5EF4-FFF2-40B4-BE49-F238E27FC236}">
                <a16:creationId xmlns:a16="http://schemas.microsoft.com/office/drawing/2014/main" id="{9CD48C91-EF02-C44B-99A9-A4D5B7C9E311}"/>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a:solidFill>
                  <a:schemeClr val="bg1"/>
                </a:solidFill>
                <a:latin typeface="Gotham-Book" panose="02000604040000020004" pitchFamily="2" charset="0"/>
                <a:cs typeface="Arial" panose="020B0604020202020204" pitchFamily="34" charset="0"/>
              </a:rPr>
              <a:t>Copyright © 2019 HCL Technologies Limited  |  www.hcltechsw.com</a:t>
            </a:r>
          </a:p>
        </p:txBody>
      </p:sp>
      <p:cxnSp>
        <p:nvCxnSpPr>
          <p:cNvPr id="37" name="Straight Connector 18">
            <a:extLst>
              <a:ext uri="{FF2B5EF4-FFF2-40B4-BE49-F238E27FC236}">
                <a16:creationId xmlns:a16="http://schemas.microsoft.com/office/drawing/2014/main" id="{CA561A09-A240-9D43-B855-4CD18D815F86}"/>
              </a:ext>
            </a:extLst>
          </p:cNvPr>
          <p:cNvCxnSpPr/>
          <p:nvPr/>
        </p:nvCxnSpPr>
        <p:spPr>
          <a:xfrm>
            <a:off x="8738913"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38" name="Group 12">
            <a:extLst>
              <a:ext uri="{FF2B5EF4-FFF2-40B4-BE49-F238E27FC236}">
                <a16:creationId xmlns:a16="http://schemas.microsoft.com/office/drawing/2014/main" id="{0D717B63-CD45-224A-BE16-4A725B59D263}"/>
              </a:ext>
            </a:extLst>
          </p:cNvPr>
          <p:cNvGrpSpPr/>
          <p:nvPr/>
        </p:nvGrpSpPr>
        <p:grpSpPr>
          <a:xfrm rot="2702539">
            <a:off x="85664" y="-1193650"/>
            <a:ext cx="4574411" cy="5135931"/>
            <a:chOff x="-2961069" y="-2002969"/>
            <a:chExt cx="7060959" cy="6636962"/>
          </a:xfrm>
        </p:grpSpPr>
        <p:sp>
          <p:nvSpPr>
            <p:cNvPr id="39" name="Triangle 21">
              <a:extLst>
                <a:ext uri="{FF2B5EF4-FFF2-40B4-BE49-F238E27FC236}">
                  <a16:creationId xmlns:a16="http://schemas.microsoft.com/office/drawing/2014/main" id="{230B09BC-052C-2D46-BAF8-D066F4F7D45B}"/>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40" name="Triangle 22">
              <a:extLst>
                <a:ext uri="{FF2B5EF4-FFF2-40B4-BE49-F238E27FC236}">
                  <a16:creationId xmlns:a16="http://schemas.microsoft.com/office/drawing/2014/main" id="{1F91D3CB-1C9C-7A4A-AC5A-8C4E937C4030}"/>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41" name="Picture 1">
            <a:extLst>
              <a:ext uri="{FF2B5EF4-FFF2-40B4-BE49-F238E27FC236}">
                <a16:creationId xmlns:a16="http://schemas.microsoft.com/office/drawing/2014/main" id="{8EEB7EF1-5CEA-3B45-BF8A-A426CDF2802C}"/>
              </a:ext>
            </a:extLst>
          </p:cNvPr>
          <p:cNvPicPr>
            <a:picLocks noChangeAspect="1"/>
          </p:cNvPicPr>
          <p:nvPr/>
        </p:nvPicPr>
        <p:blipFill>
          <a:blip r:embed="rId2"/>
          <a:stretch>
            <a:fillRect/>
          </a:stretch>
        </p:blipFill>
        <p:spPr>
          <a:xfrm>
            <a:off x="9602255" y="6139583"/>
            <a:ext cx="2047240" cy="198120"/>
          </a:xfrm>
          <a:prstGeom prst="rect">
            <a:avLst/>
          </a:prstGeom>
        </p:spPr>
      </p:pic>
      <p:grpSp>
        <p:nvGrpSpPr>
          <p:cNvPr id="3" name="Group 68">
            <a:extLst>
              <a:ext uri="{FF2B5EF4-FFF2-40B4-BE49-F238E27FC236}">
                <a16:creationId xmlns:a16="http://schemas.microsoft.com/office/drawing/2014/main" id="{05BBC2C3-EA55-9F41-AD42-16B2E4BE34D8}"/>
              </a:ext>
            </a:extLst>
          </p:cNvPr>
          <p:cNvGrpSpPr/>
          <p:nvPr/>
        </p:nvGrpSpPr>
        <p:grpSpPr>
          <a:xfrm>
            <a:off x="4899277" y="823250"/>
            <a:ext cx="2393455" cy="365535"/>
            <a:chOff x="3712598" y="617435"/>
            <a:chExt cx="1795091" cy="274151"/>
          </a:xfrm>
        </p:grpSpPr>
        <p:sp>
          <p:nvSpPr>
            <p:cNvPr id="4" name="Freeform 7">
              <a:extLst>
                <a:ext uri="{FF2B5EF4-FFF2-40B4-BE49-F238E27FC236}">
                  <a16:creationId xmlns:a16="http://schemas.microsoft.com/office/drawing/2014/main" id="{6446F39A-B28F-364B-A225-F463A1852FA8}"/>
                </a:ext>
              </a:extLst>
            </p:cNvPr>
            <p:cNvSpPr>
              <a:spLocks/>
            </p:cNvSpPr>
            <p:nvPr/>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 name="Freeform 8">
              <a:extLst>
                <a:ext uri="{FF2B5EF4-FFF2-40B4-BE49-F238E27FC236}">
                  <a16:creationId xmlns:a16="http://schemas.microsoft.com/office/drawing/2014/main" id="{1314FC5C-3691-AD44-8347-EC3BD60EC935}"/>
                </a:ext>
              </a:extLst>
            </p:cNvPr>
            <p:cNvSpPr>
              <a:spLocks/>
            </p:cNvSpPr>
            <p:nvPr/>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 name="Freeform 9">
              <a:extLst>
                <a:ext uri="{FF2B5EF4-FFF2-40B4-BE49-F238E27FC236}">
                  <a16:creationId xmlns:a16="http://schemas.microsoft.com/office/drawing/2014/main" id="{50A0FC91-F9FC-384A-8FE0-47B465DCF80B}"/>
                </a:ext>
              </a:extLst>
            </p:cNvPr>
            <p:cNvSpPr>
              <a:spLocks/>
            </p:cNvSpPr>
            <p:nvPr/>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grpSp>
      <p:grpSp>
        <p:nvGrpSpPr>
          <p:cNvPr id="7" name="Group 72">
            <a:extLst>
              <a:ext uri="{FF2B5EF4-FFF2-40B4-BE49-F238E27FC236}">
                <a16:creationId xmlns:a16="http://schemas.microsoft.com/office/drawing/2014/main" id="{AAEE6787-43AA-BA4C-BB36-D16059682DD6}"/>
              </a:ext>
            </a:extLst>
          </p:cNvPr>
          <p:cNvGrpSpPr/>
          <p:nvPr/>
        </p:nvGrpSpPr>
        <p:grpSpPr>
          <a:xfrm>
            <a:off x="3616729" y="2644566"/>
            <a:ext cx="4958551" cy="1061639"/>
            <a:chOff x="2697049" y="1983421"/>
            <a:chExt cx="3718913" cy="796229"/>
          </a:xfrm>
        </p:grpSpPr>
        <p:sp>
          <p:nvSpPr>
            <p:cNvPr id="8" name="Freeform 51">
              <a:extLst>
                <a:ext uri="{FF2B5EF4-FFF2-40B4-BE49-F238E27FC236}">
                  <a16:creationId xmlns:a16="http://schemas.microsoft.com/office/drawing/2014/main" id="{C866D1D5-D160-A944-9753-C78F259AD520}"/>
                </a:ext>
              </a:extLst>
            </p:cNvPr>
            <p:cNvSpPr>
              <a:spLocks noEditPoints="1"/>
            </p:cNvSpPr>
            <p:nvPr/>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9" name="Freeform 52">
              <a:extLst>
                <a:ext uri="{FF2B5EF4-FFF2-40B4-BE49-F238E27FC236}">
                  <a16:creationId xmlns:a16="http://schemas.microsoft.com/office/drawing/2014/main" id="{834F29B1-3CBA-2E4C-BC44-2A75ACCF76FA}"/>
                </a:ext>
              </a:extLst>
            </p:cNvPr>
            <p:cNvSpPr>
              <a:spLocks/>
            </p:cNvSpPr>
            <p:nvPr/>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0" name="Freeform 53">
              <a:extLst>
                <a:ext uri="{FF2B5EF4-FFF2-40B4-BE49-F238E27FC236}">
                  <a16:creationId xmlns:a16="http://schemas.microsoft.com/office/drawing/2014/main" id="{3A53F9F7-2619-BD46-A5F8-2DAD2AD20F12}"/>
                </a:ext>
              </a:extLst>
            </p:cNvPr>
            <p:cNvSpPr>
              <a:spLocks/>
            </p:cNvSpPr>
            <p:nvPr/>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1" name="Freeform 54">
              <a:extLst>
                <a:ext uri="{FF2B5EF4-FFF2-40B4-BE49-F238E27FC236}">
                  <a16:creationId xmlns:a16="http://schemas.microsoft.com/office/drawing/2014/main" id="{65F1318F-5B79-334A-9866-7DCCE744392F}"/>
                </a:ext>
              </a:extLst>
            </p:cNvPr>
            <p:cNvSpPr>
              <a:spLocks noEditPoints="1"/>
            </p:cNvSpPr>
            <p:nvPr/>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2" name="Freeform 55">
              <a:extLst>
                <a:ext uri="{FF2B5EF4-FFF2-40B4-BE49-F238E27FC236}">
                  <a16:creationId xmlns:a16="http://schemas.microsoft.com/office/drawing/2014/main" id="{1D7C04AA-A74A-FA47-9295-CD28EFB51D10}"/>
                </a:ext>
              </a:extLst>
            </p:cNvPr>
            <p:cNvSpPr>
              <a:spLocks/>
            </p:cNvSpPr>
            <p:nvPr/>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3" name="Freeform 56">
              <a:extLst>
                <a:ext uri="{FF2B5EF4-FFF2-40B4-BE49-F238E27FC236}">
                  <a16:creationId xmlns:a16="http://schemas.microsoft.com/office/drawing/2014/main" id="{A2541024-51F5-B54B-B09D-B63E4CEEED40}"/>
                </a:ext>
              </a:extLst>
            </p:cNvPr>
            <p:cNvSpPr>
              <a:spLocks noEditPoints="1"/>
            </p:cNvSpPr>
            <p:nvPr/>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4" name="Freeform 57">
              <a:extLst>
                <a:ext uri="{FF2B5EF4-FFF2-40B4-BE49-F238E27FC236}">
                  <a16:creationId xmlns:a16="http://schemas.microsoft.com/office/drawing/2014/main" id="{1E48CE8B-1BA4-9C45-BA70-75B88FA4BD44}"/>
                </a:ext>
              </a:extLst>
            </p:cNvPr>
            <p:cNvSpPr>
              <a:spLocks/>
            </p:cNvSpPr>
            <p:nvPr/>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5" name="Freeform 58">
              <a:extLst>
                <a:ext uri="{FF2B5EF4-FFF2-40B4-BE49-F238E27FC236}">
                  <a16:creationId xmlns:a16="http://schemas.microsoft.com/office/drawing/2014/main" id="{4B0580F3-E644-F846-AEA7-0A32B6672564}"/>
                </a:ext>
              </a:extLst>
            </p:cNvPr>
            <p:cNvSpPr>
              <a:spLocks/>
            </p:cNvSpPr>
            <p:nvPr/>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6" name="Freeform 59">
              <a:extLst>
                <a:ext uri="{FF2B5EF4-FFF2-40B4-BE49-F238E27FC236}">
                  <a16:creationId xmlns:a16="http://schemas.microsoft.com/office/drawing/2014/main" id="{217A7FE5-CFF4-AC4B-B4E8-4168309F7F9E}"/>
                </a:ext>
              </a:extLst>
            </p:cNvPr>
            <p:cNvSpPr>
              <a:spLocks/>
            </p:cNvSpPr>
            <p:nvPr/>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7" name="Freeform 60">
              <a:extLst>
                <a:ext uri="{FF2B5EF4-FFF2-40B4-BE49-F238E27FC236}">
                  <a16:creationId xmlns:a16="http://schemas.microsoft.com/office/drawing/2014/main" id="{6BFEA458-30D3-3C4D-BF52-2CDF5D8DD0D4}"/>
                </a:ext>
              </a:extLst>
            </p:cNvPr>
            <p:cNvSpPr>
              <a:spLocks/>
            </p:cNvSpPr>
            <p:nvPr/>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8" name="Freeform 61">
              <a:extLst>
                <a:ext uri="{FF2B5EF4-FFF2-40B4-BE49-F238E27FC236}">
                  <a16:creationId xmlns:a16="http://schemas.microsoft.com/office/drawing/2014/main" id="{2829923A-94B6-A043-A80A-1F085CE5A5B9}"/>
                </a:ext>
              </a:extLst>
            </p:cNvPr>
            <p:cNvSpPr>
              <a:spLocks noEditPoints="1"/>
            </p:cNvSpPr>
            <p:nvPr/>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9" name="Freeform 62">
              <a:extLst>
                <a:ext uri="{FF2B5EF4-FFF2-40B4-BE49-F238E27FC236}">
                  <a16:creationId xmlns:a16="http://schemas.microsoft.com/office/drawing/2014/main" id="{FBE9A953-05EF-F542-B508-309B3AF4A5F7}"/>
                </a:ext>
              </a:extLst>
            </p:cNvPr>
            <p:cNvSpPr>
              <a:spLocks/>
            </p:cNvSpPr>
            <p:nvPr/>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0" name="Freeform 63">
              <a:extLst>
                <a:ext uri="{FF2B5EF4-FFF2-40B4-BE49-F238E27FC236}">
                  <a16:creationId xmlns:a16="http://schemas.microsoft.com/office/drawing/2014/main" id="{8D17F719-BF3A-AB42-A107-840FD9CD958B}"/>
                </a:ext>
              </a:extLst>
            </p:cNvPr>
            <p:cNvSpPr>
              <a:spLocks/>
            </p:cNvSpPr>
            <p:nvPr/>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1" name="Freeform 64">
              <a:extLst>
                <a:ext uri="{FF2B5EF4-FFF2-40B4-BE49-F238E27FC236}">
                  <a16:creationId xmlns:a16="http://schemas.microsoft.com/office/drawing/2014/main" id="{F21355DE-F01B-4E41-A14B-7E2FC839BB1E}"/>
                </a:ext>
              </a:extLst>
            </p:cNvPr>
            <p:cNvSpPr>
              <a:spLocks noEditPoints="1"/>
            </p:cNvSpPr>
            <p:nvPr/>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2" name="Freeform 65">
              <a:extLst>
                <a:ext uri="{FF2B5EF4-FFF2-40B4-BE49-F238E27FC236}">
                  <a16:creationId xmlns:a16="http://schemas.microsoft.com/office/drawing/2014/main" id="{D328987F-4DE3-7046-8139-86FC829BFC14}"/>
                </a:ext>
              </a:extLst>
            </p:cNvPr>
            <p:cNvSpPr>
              <a:spLocks noEditPoints="1"/>
            </p:cNvSpPr>
            <p:nvPr/>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3" name="Freeform 66">
              <a:extLst>
                <a:ext uri="{FF2B5EF4-FFF2-40B4-BE49-F238E27FC236}">
                  <a16:creationId xmlns:a16="http://schemas.microsoft.com/office/drawing/2014/main" id="{EDF5893E-4EBD-394C-A073-177729064150}"/>
                </a:ext>
              </a:extLst>
            </p:cNvPr>
            <p:cNvSpPr>
              <a:spLocks/>
            </p:cNvSpPr>
            <p:nvPr/>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4" name="Freeform 67">
              <a:extLst>
                <a:ext uri="{FF2B5EF4-FFF2-40B4-BE49-F238E27FC236}">
                  <a16:creationId xmlns:a16="http://schemas.microsoft.com/office/drawing/2014/main" id="{C8A11FE7-21BB-0E4F-A227-2AC7BD924ACF}"/>
                </a:ext>
              </a:extLst>
            </p:cNvPr>
            <p:cNvSpPr>
              <a:spLocks/>
            </p:cNvSpPr>
            <p:nvPr/>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5" name="Freeform 68">
              <a:extLst>
                <a:ext uri="{FF2B5EF4-FFF2-40B4-BE49-F238E27FC236}">
                  <a16:creationId xmlns:a16="http://schemas.microsoft.com/office/drawing/2014/main" id="{3088AEA4-CE8F-0642-BFC1-7AC4E13F9EE2}"/>
                </a:ext>
              </a:extLst>
            </p:cNvPr>
            <p:cNvSpPr>
              <a:spLocks/>
            </p:cNvSpPr>
            <p:nvPr/>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6" name="Freeform 69">
              <a:extLst>
                <a:ext uri="{FF2B5EF4-FFF2-40B4-BE49-F238E27FC236}">
                  <a16:creationId xmlns:a16="http://schemas.microsoft.com/office/drawing/2014/main" id="{E8721B5D-8BB3-7A42-897D-0EE917AB4915}"/>
                </a:ext>
              </a:extLst>
            </p:cNvPr>
            <p:cNvSpPr>
              <a:spLocks/>
            </p:cNvSpPr>
            <p:nvPr/>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7" name="Freeform 70">
              <a:extLst>
                <a:ext uri="{FF2B5EF4-FFF2-40B4-BE49-F238E27FC236}">
                  <a16:creationId xmlns:a16="http://schemas.microsoft.com/office/drawing/2014/main" id="{C6F41D18-E9DA-A041-B175-4E520C3C5026}"/>
                </a:ext>
              </a:extLst>
            </p:cNvPr>
            <p:cNvSpPr>
              <a:spLocks noEditPoints="1"/>
            </p:cNvSpPr>
            <p:nvPr/>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8" name="Freeform 71">
              <a:extLst>
                <a:ext uri="{FF2B5EF4-FFF2-40B4-BE49-F238E27FC236}">
                  <a16:creationId xmlns:a16="http://schemas.microsoft.com/office/drawing/2014/main" id="{68A0F426-6017-C748-9B47-447C34CE3B73}"/>
                </a:ext>
              </a:extLst>
            </p:cNvPr>
            <p:cNvSpPr>
              <a:spLocks noEditPoints="1"/>
            </p:cNvSpPr>
            <p:nvPr/>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9" name="Freeform 72">
              <a:extLst>
                <a:ext uri="{FF2B5EF4-FFF2-40B4-BE49-F238E27FC236}">
                  <a16:creationId xmlns:a16="http://schemas.microsoft.com/office/drawing/2014/main" id="{36AFEB31-D0F1-F544-8CB4-794946657F11}"/>
                </a:ext>
              </a:extLst>
            </p:cNvPr>
            <p:cNvSpPr>
              <a:spLocks noEditPoints="1"/>
            </p:cNvSpPr>
            <p:nvPr/>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30" name="Freeform 73">
              <a:extLst>
                <a:ext uri="{FF2B5EF4-FFF2-40B4-BE49-F238E27FC236}">
                  <a16:creationId xmlns:a16="http://schemas.microsoft.com/office/drawing/2014/main" id="{7E810FDD-863C-A64B-A503-7858C93D8674}"/>
                </a:ext>
              </a:extLst>
            </p:cNvPr>
            <p:cNvSpPr>
              <a:spLocks/>
            </p:cNvSpPr>
            <p:nvPr/>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31" name="Freeform 74">
              <a:extLst>
                <a:ext uri="{FF2B5EF4-FFF2-40B4-BE49-F238E27FC236}">
                  <a16:creationId xmlns:a16="http://schemas.microsoft.com/office/drawing/2014/main" id="{3761C99D-A932-FA45-AAF7-B95EB8E6E932}"/>
                </a:ext>
              </a:extLst>
            </p:cNvPr>
            <p:cNvSpPr>
              <a:spLocks/>
            </p:cNvSpPr>
            <p:nvPr/>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32" name="Freeform 75">
              <a:extLst>
                <a:ext uri="{FF2B5EF4-FFF2-40B4-BE49-F238E27FC236}">
                  <a16:creationId xmlns:a16="http://schemas.microsoft.com/office/drawing/2014/main" id="{A63AD1D8-BF62-9041-970E-A1344FE4C8B8}"/>
                </a:ext>
              </a:extLst>
            </p:cNvPr>
            <p:cNvSpPr>
              <a:spLocks/>
            </p:cNvSpPr>
            <p:nvPr/>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grpSp>
      <p:sp>
        <p:nvSpPr>
          <p:cNvPr id="33" name="TextBox 48">
            <a:extLst>
              <a:ext uri="{FF2B5EF4-FFF2-40B4-BE49-F238E27FC236}">
                <a16:creationId xmlns:a16="http://schemas.microsoft.com/office/drawing/2014/main" id="{7557EA38-CBBA-3E4F-9DBE-9F76C3480888}"/>
              </a:ext>
            </a:extLst>
          </p:cNvPr>
          <p:cNvSpPr txBox="1">
            <a:spLocks noChangeArrowheads="1"/>
          </p:cNvSpPr>
          <p:nvPr/>
        </p:nvSpPr>
        <p:spPr bwMode="auto">
          <a:xfrm>
            <a:off x="1722980" y="4052466"/>
            <a:ext cx="8746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2400" b="1" dirty="0">
                <a:solidFill>
                  <a:srgbClr val="FFFFFF"/>
                </a:solidFill>
                <a:latin typeface="Calibri" panose="020F0502020204030204"/>
              </a:rPr>
              <a:t>$7.3 </a:t>
            </a:r>
            <a:r>
              <a:rPr lang="en-US" sz="2400" dirty="0">
                <a:solidFill>
                  <a:srgbClr val="FFFFFF"/>
                </a:solidFill>
                <a:latin typeface="Calibri" panose="020F0502020204030204"/>
              </a:rPr>
              <a:t>BILLION ENTERPRISE | </a:t>
            </a:r>
            <a:r>
              <a:rPr lang="en-US" sz="2400" b="1" dirty="0">
                <a:solidFill>
                  <a:srgbClr val="FFFFFF"/>
                </a:solidFill>
                <a:latin typeface="Calibri" panose="020F0502020204030204"/>
              </a:rPr>
              <a:t>119,000</a:t>
            </a:r>
            <a:r>
              <a:rPr lang="en-US" sz="2400" dirty="0">
                <a:solidFill>
                  <a:srgbClr val="FFFFFF"/>
                </a:solidFill>
                <a:latin typeface="Calibri" panose="020F0502020204030204"/>
              </a:rPr>
              <a:t> IDEAPRENEURS | </a:t>
            </a:r>
            <a:r>
              <a:rPr lang="en-US" sz="2400" b="1" dirty="0">
                <a:solidFill>
                  <a:srgbClr val="FFFFFF"/>
                </a:solidFill>
                <a:latin typeface="Calibri" panose="020F0502020204030204"/>
              </a:rPr>
              <a:t>32</a:t>
            </a:r>
            <a:r>
              <a:rPr lang="en-US" sz="2400" dirty="0">
                <a:solidFill>
                  <a:srgbClr val="FFFFFF"/>
                </a:solidFill>
                <a:latin typeface="Calibri" panose="020F0502020204030204"/>
              </a:rPr>
              <a:t> COUNTRIES</a:t>
            </a:r>
          </a:p>
        </p:txBody>
      </p:sp>
      <p:sp>
        <p:nvSpPr>
          <p:cNvPr id="42" name="Rectangle 15">
            <a:extLst>
              <a:ext uri="{FF2B5EF4-FFF2-40B4-BE49-F238E27FC236}">
                <a16:creationId xmlns:a16="http://schemas.microsoft.com/office/drawing/2014/main" id="{0ECF63C4-A8D1-A742-84CD-708A70BC9D3B}"/>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43" name="Rectangle 17">
            <a:extLst>
              <a:ext uri="{FF2B5EF4-FFF2-40B4-BE49-F238E27FC236}">
                <a16:creationId xmlns:a16="http://schemas.microsoft.com/office/drawing/2014/main" id="{9CD48C91-EF02-C44B-99A9-A4D5B7C9E311}"/>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dirty="0">
                <a:solidFill>
                  <a:schemeClr val="bg1"/>
                </a:solidFill>
                <a:latin typeface="Gotham-Book" panose="02000604040000020004" pitchFamily="2" charset="0"/>
                <a:cs typeface="Arial" panose="020B0604020202020204" pitchFamily="34" charset="0"/>
              </a:rPr>
              <a:t>Copyright © 2021 HCL Technologies Limited  |  www.hcltechsw.com</a:t>
            </a:r>
          </a:p>
        </p:txBody>
      </p:sp>
      <p:cxnSp>
        <p:nvCxnSpPr>
          <p:cNvPr id="44" name="Straight Connector 18">
            <a:extLst>
              <a:ext uri="{FF2B5EF4-FFF2-40B4-BE49-F238E27FC236}">
                <a16:creationId xmlns:a16="http://schemas.microsoft.com/office/drawing/2014/main" id="{CA561A09-A240-9D43-B855-4CD18D815F86}"/>
              </a:ext>
            </a:extLst>
          </p:cNvPr>
          <p:cNvCxnSpPr/>
          <p:nvPr/>
        </p:nvCxnSpPr>
        <p:spPr>
          <a:xfrm>
            <a:off x="8738913"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45" name="Group 12">
            <a:extLst>
              <a:ext uri="{FF2B5EF4-FFF2-40B4-BE49-F238E27FC236}">
                <a16:creationId xmlns:a16="http://schemas.microsoft.com/office/drawing/2014/main" id="{0D717B63-CD45-224A-BE16-4A725B59D263}"/>
              </a:ext>
            </a:extLst>
          </p:cNvPr>
          <p:cNvGrpSpPr/>
          <p:nvPr/>
        </p:nvGrpSpPr>
        <p:grpSpPr>
          <a:xfrm rot="2702539">
            <a:off x="85664" y="-1193650"/>
            <a:ext cx="4574411" cy="5135931"/>
            <a:chOff x="-2961069" y="-2002969"/>
            <a:chExt cx="7060959" cy="6636962"/>
          </a:xfrm>
        </p:grpSpPr>
        <p:sp>
          <p:nvSpPr>
            <p:cNvPr id="46" name="Triangle 21">
              <a:extLst>
                <a:ext uri="{FF2B5EF4-FFF2-40B4-BE49-F238E27FC236}">
                  <a16:creationId xmlns:a16="http://schemas.microsoft.com/office/drawing/2014/main" id="{230B09BC-052C-2D46-BAF8-D066F4F7D45B}"/>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47" name="Triangle 22">
              <a:extLst>
                <a:ext uri="{FF2B5EF4-FFF2-40B4-BE49-F238E27FC236}">
                  <a16:creationId xmlns:a16="http://schemas.microsoft.com/office/drawing/2014/main" id="{1F91D3CB-1C9C-7A4A-AC5A-8C4E937C4030}"/>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48" name="Picture 1">
            <a:extLst>
              <a:ext uri="{FF2B5EF4-FFF2-40B4-BE49-F238E27FC236}">
                <a16:creationId xmlns:a16="http://schemas.microsoft.com/office/drawing/2014/main" id="{8EEB7EF1-5CEA-3B45-BF8A-A426CDF2802C}"/>
              </a:ext>
            </a:extLst>
          </p:cNvPr>
          <p:cNvPicPr>
            <a:picLocks noChangeAspect="1"/>
          </p:cNvPicPr>
          <p:nvPr/>
        </p:nvPicPr>
        <p:blipFill>
          <a:blip r:embed="rId2"/>
          <a:stretch>
            <a:fillRect/>
          </a:stretch>
        </p:blipFill>
        <p:spPr>
          <a:xfrm>
            <a:off x="9602255" y="6139583"/>
            <a:ext cx="2047240" cy="198120"/>
          </a:xfrm>
          <a:prstGeom prst="rect">
            <a:avLst/>
          </a:prstGeom>
        </p:spPr>
      </p:pic>
      <p:grpSp>
        <p:nvGrpSpPr>
          <p:cNvPr id="49" name="Group 68">
            <a:extLst>
              <a:ext uri="{FF2B5EF4-FFF2-40B4-BE49-F238E27FC236}">
                <a16:creationId xmlns:a16="http://schemas.microsoft.com/office/drawing/2014/main" id="{05BBC2C3-EA55-9F41-AD42-16B2E4BE34D8}"/>
              </a:ext>
            </a:extLst>
          </p:cNvPr>
          <p:cNvGrpSpPr/>
          <p:nvPr/>
        </p:nvGrpSpPr>
        <p:grpSpPr>
          <a:xfrm>
            <a:off x="4899277" y="823250"/>
            <a:ext cx="2393455" cy="365535"/>
            <a:chOff x="3712598" y="617435"/>
            <a:chExt cx="1795091" cy="274151"/>
          </a:xfrm>
        </p:grpSpPr>
        <p:sp>
          <p:nvSpPr>
            <p:cNvPr id="50" name="Freeform 7">
              <a:extLst>
                <a:ext uri="{FF2B5EF4-FFF2-40B4-BE49-F238E27FC236}">
                  <a16:creationId xmlns:a16="http://schemas.microsoft.com/office/drawing/2014/main" id="{6446F39A-B28F-364B-A225-F463A1852FA8}"/>
                </a:ext>
              </a:extLst>
            </p:cNvPr>
            <p:cNvSpPr>
              <a:spLocks/>
            </p:cNvSpPr>
            <p:nvPr/>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1" name="Freeform 8">
              <a:extLst>
                <a:ext uri="{FF2B5EF4-FFF2-40B4-BE49-F238E27FC236}">
                  <a16:creationId xmlns:a16="http://schemas.microsoft.com/office/drawing/2014/main" id="{1314FC5C-3691-AD44-8347-EC3BD60EC935}"/>
                </a:ext>
              </a:extLst>
            </p:cNvPr>
            <p:cNvSpPr>
              <a:spLocks/>
            </p:cNvSpPr>
            <p:nvPr/>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2" name="Freeform 9">
              <a:extLst>
                <a:ext uri="{FF2B5EF4-FFF2-40B4-BE49-F238E27FC236}">
                  <a16:creationId xmlns:a16="http://schemas.microsoft.com/office/drawing/2014/main" id="{50A0FC91-F9FC-384A-8FE0-47B465DCF80B}"/>
                </a:ext>
              </a:extLst>
            </p:cNvPr>
            <p:cNvSpPr>
              <a:spLocks/>
            </p:cNvSpPr>
            <p:nvPr/>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grpSp>
      <p:grpSp>
        <p:nvGrpSpPr>
          <p:cNvPr id="53" name="Group 72">
            <a:extLst>
              <a:ext uri="{FF2B5EF4-FFF2-40B4-BE49-F238E27FC236}">
                <a16:creationId xmlns:a16="http://schemas.microsoft.com/office/drawing/2014/main" id="{AAEE6787-43AA-BA4C-BB36-D16059682DD6}"/>
              </a:ext>
            </a:extLst>
          </p:cNvPr>
          <p:cNvGrpSpPr/>
          <p:nvPr/>
        </p:nvGrpSpPr>
        <p:grpSpPr>
          <a:xfrm>
            <a:off x="3616729" y="2644566"/>
            <a:ext cx="4958551" cy="1061639"/>
            <a:chOff x="2697049" y="1983421"/>
            <a:chExt cx="3718913" cy="796229"/>
          </a:xfrm>
        </p:grpSpPr>
        <p:sp>
          <p:nvSpPr>
            <p:cNvPr id="54" name="Freeform 51">
              <a:extLst>
                <a:ext uri="{FF2B5EF4-FFF2-40B4-BE49-F238E27FC236}">
                  <a16:creationId xmlns:a16="http://schemas.microsoft.com/office/drawing/2014/main" id="{C866D1D5-D160-A944-9753-C78F259AD520}"/>
                </a:ext>
              </a:extLst>
            </p:cNvPr>
            <p:cNvSpPr>
              <a:spLocks noEditPoints="1"/>
            </p:cNvSpPr>
            <p:nvPr/>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5" name="Freeform 52">
              <a:extLst>
                <a:ext uri="{FF2B5EF4-FFF2-40B4-BE49-F238E27FC236}">
                  <a16:creationId xmlns:a16="http://schemas.microsoft.com/office/drawing/2014/main" id="{834F29B1-3CBA-2E4C-BC44-2A75ACCF76FA}"/>
                </a:ext>
              </a:extLst>
            </p:cNvPr>
            <p:cNvSpPr>
              <a:spLocks/>
            </p:cNvSpPr>
            <p:nvPr/>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6" name="Freeform 53">
              <a:extLst>
                <a:ext uri="{FF2B5EF4-FFF2-40B4-BE49-F238E27FC236}">
                  <a16:creationId xmlns:a16="http://schemas.microsoft.com/office/drawing/2014/main" id="{3A53F9F7-2619-BD46-A5F8-2DAD2AD20F12}"/>
                </a:ext>
              </a:extLst>
            </p:cNvPr>
            <p:cNvSpPr>
              <a:spLocks/>
            </p:cNvSpPr>
            <p:nvPr/>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7" name="Freeform 54">
              <a:extLst>
                <a:ext uri="{FF2B5EF4-FFF2-40B4-BE49-F238E27FC236}">
                  <a16:creationId xmlns:a16="http://schemas.microsoft.com/office/drawing/2014/main" id="{65F1318F-5B79-334A-9866-7DCCE744392F}"/>
                </a:ext>
              </a:extLst>
            </p:cNvPr>
            <p:cNvSpPr>
              <a:spLocks noEditPoints="1"/>
            </p:cNvSpPr>
            <p:nvPr/>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8" name="Freeform 55">
              <a:extLst>
                <a:ext uri="{FF2B5EF4-FFF2-40B4-BE49-F238E27FC236}">
                  <a16:creationId xmlns:a16="http://schemas.microsoft.com/office/drawing/2014/main" id="{1D7C04AA-A74A-FA47-9295-CD28EFB51D10}"/>
                </a:ext>
              </a:extLst>
            </p:cNvPr>
            <p:cNvSpPr>
              <a:spLocks/>
            </p:cNvSpPr>
            <p:nvPr/>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9" name="Freeform 56">
              <a:extLst>
                <a:ext uri="{FF2B5EF4-FFF2-40B4-BE49-F238E27FC236}">
                  <a16:creationId xmlns:a16="http://schemas.microsoft.com/office/drawing/2014/main" id="{A2541024-51F5-B54B-B09D-B63E4CEEED40}"/>
                </a:ext>
              </a:extLst>
            </p:cNvPr>
            <p:cNvSpPr>
              <a:spLocks noEditPoints="1"/>
            </p:cNvSpPr>
            <p:nvPr/>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0" name="Freeform 57">
              <a:extLst>
                <a:ext uri="{FF2B5EF4-FFF2-40B4-BE49-F238E27FC236}">
                  <a16:creationId xmlns:a16="http://schemas.microsoft.com/office/drawing/2014/main" id="{1E48CE8B-1BA4-9C45-BA70-75B88FA4BD44}"/>
                </a:ext>
              </a:extLst>
            </p:cNvPr>
            <p:cNvSpPr>
              <a:spLocks/>
            </p:cNvSpPr>
            <p:nvPr/>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1" name="Freeform 58">
              <a:extLst>
                <a:ext uri="{FF2B5EF4-FFF2-40B4-BE49-F238E27FC236}">
                  <a16:creationId xmlns:a16="http://schemas.microsoft.com/office/drawing/2014/main" id="{4B0580F3-E644-F846-AEA7-0A32B6672564}"/>
                </a:ext>
              </a:extLst>
            </p:cNvPr>
            <p:cNvSpPr>
              <a:spLocks/>
            </p:cNvSpPr>
            <p:nvPr/>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2" name="Freeform 59">
              <a:extLst>
                <a:ext uri="{FF2B5EF4-FFF2-40B4-BE49-F238E27FC236}">
                  <a16:creationId xmlns:a16="http://schemas.microsoft.com/office/drawing/2014/main" id="{217A7FE5-CFF4-AC4B-B4E8-4168309F7F9E}"/>
                </a:ext>
              </a:extLst>
            </p:cNvPr>
            <p:cNvSpPr>
              <a:spLocks/>
            </p:cNvSpPr>
            <p:nvPr/>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3" name="Freeform 60">
              <a:extLst>
                <a:ext uri="{FF2B5EF4-FFF2-40B4-BE49-F238E27FC236}">
                  <a16:creationId xmlns:a16="http://schemas.microsoft.com/office/drawing/2014/main" id="{6BFEA458-30D3-3C4D-BF52-2CDF5D8DD0D4}"/>
                </a:ext>
              </a:extLst>
            </p:cNvPr>
            <p:cNvSpPr>
              <a:spLocks/>
            </p:cNvSpPr>
            <p:nvPr/>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4" name="Freeform 61">
              <a:extLst>
                <a:ext uri="{FF2B5EF4-FFF2-40B4-BE49-F238E27FC236}">
                  <a16:creationId xmlns:a16="http://schemas.microsoft.com/office/drawing/2014/main" id="{2829923A-94B6-A043-A80A-1F085CE5A5B9}"/>
                </a:ext>
              </a:extLst>
            </p:cNvPr>
            <p:cNvSpPr>
              <a:spLocks noEditPoints="1"/>
            </p:cNvSpPr>
            <p:nvPr/>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5" name="Freeform 62">
              <a:extLst>
                <a:ext uri="{FF2B5EF4-FFF2-40B4-BE49-F238E27FC236}">
                  <a16:creationId xmlns:a16="http://schemas.microsoft.com/office/drawing/2014/main" id="{FBE9A953-05EF-F542-B508-309B3AF4A5F7}"/>
                </a:ext>
              </a:extLst>
            </p:cNvPr>
            <p:cNvSpPr>
              <a:spLocks/>
            </p:cNvSpPr>
            <p:nvPr/>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6" name="Freeform 63">
              <a:extLst>
                <a:ext uri="{FF2B5EF4-FFF2-40B4-BE49-F238E27FC236}">
                  <a16:creationId xmlns:a16="http://schemas.microsoft.com/office/drawing/2014/main" id="{8D17F719-BF3A-AB42-A107-840FD9CD958B}"/>
                </a:ext>
              </a:extLst>
            </p:cNvPr>
            <p:cNvSpPr>
              <a:spLocks/>
            </p:cNvSpPr>
            <p:nvPr/>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7" name="Freeform 64">
              <a:extLst>
                <a:ext uri="{FF2B5EF4-FFF2-40B4-BE49-F238E27FC236}">
                  <a16:creationId xmlns:a16="http://schemas.microsoft.com/office/drawing/2014/main" id="{F21355DE-F01B-4E41-A14B-7E2FC839BB1E}"/>
                </a:ext>
              </a:extLst>
            </p:cNvPr>
            <p:cNvSpPr>
              <a:spLocks noEditPoints="1"/>
            </p:cNvSpPr>
            <p:nvPr/>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8" name="Freeform 65">
              <a:extLst>
                <a:ext uri="{FF2B5EF4-FFF2-40B4-BE49-F238E27FC236}">
                  <a16:creationId xmlns:a16="http://schemas.microsoft.com/office/drawing/2014/main" id="{D328987F-4DE3-7046-8139-86FC829BFC14}"/>
                </a:ext>
              </a:extLst>
            </p:cNvPr>
            <p:cNvSpPr>
              <a:spLocks noEditPoints="1"/>
            </p:cNvSpPr>
            <p:nvPr/>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9" name="Freeform 66">
              <a:extLst>
                <a:ext uri="{FF2B5EF4-FFF2-40B4-BE49-F238E27FC236}">
                  <a16:creationId xmlns:a16="http://schemas.microsoft.com/office/drawing/2014/main" id="{EDF5893E-4EBD-394C-A073-177729064150}"/>
                </a:ext>
              </a:extLst>
            </p:cNvPr>
            <p:cNvSpPr>
              <a:spLocks/>
            </p:cNvSpPr>
            <p:nvPr/>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0" name="Freeform 67">
              <a:extLst>
                <a:ext uri="{FF2B5EF4-FFF2-40B4-BE49-F238E27FC236}">
                  <a16:creationId xmlns:a16="http://schemas.microsoft.com/office/drawing/2014/main" id="{C8A11FE7-21BB-0E4F-A227-2AC7BD924ACF}"/>
                </a:ext>
              </a:extLst>
            </p:cNvPr>
            <p:cNvSpPr>
              <a:spLocks/>
            </p:cNvSpPr>
            <p:nvPr/>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1" name="Freeform 68">
              <a:extLst>
                <a:ext uri="{FF2B5EF4-FFF2-40B4-BE49-F238E27FC236}">
                  <a16:creationId xmlns:a16="http://schemas.microsoft.com/office/drawing/2014/main" id="{3088AEA4-CE8F-0642-BFC1-7AC4E13F9EE2}"/>
                </a:ext>
              </a:extLst>
            </p:cNvPr>
            <p:cNvSpPr>
              <a:spLocks/>
            </p:cNvSpPr>
            <p:nvPr/>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2" name="Freeform 69">
              <a:extLst>
                <a:ext uri="{FF2B5EF4-FFF2-40B4-BE49-F238E27FC236}">
                  <a16:creationId xmlns:a16="http://schemas.microsoft.com/office/drawing/2014/main" id="{E8721B5D-8BB3-7A42-897D-0EE917AB4915}"/>
                </a:ext>
              </a:extLst>
            </p:cNvPr>
            <p:cNvSpPr>
              <a:spLocks/>
            </p:cNvSpPr>
            <p:nvPr/>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3" name="Freeform 70">
              <a:extLst>
                <a:ext uri="{FF2B5EF4-FFF2-40B4-BE49-F238E27FC236}">
                  <a16:creationId xmlns:a16="http://schemas.microsoft.com/office/drawing/2014/main" id="{C6F41D18-E9DA-A041-B175-4E520C3C5026}"/>
                </a:ext>
              </a:extLst>
            </p:cNvPr>
            <p:cNvSpPr>
              <a:spLocks noEditPoints="1"/>
            </p:cNvSpPr>
            <p:nvPr/>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4" name="Freeform 71">
              <a:extLst>
                <a:ext uri="{FF2B5EF4-FFF2-40B4-BE49-F238E27FC236}">
                  <a16:creationId xmlns:a16="http://schemas.microsoft.com/office/drawing/2014/main" id="{68A0F426-6017-C748-9B47-447C34CE3B73}"/>
                </a:ext>
              </a:extLst>
            </p:cNvPr>
            <p:cNvSpPr>
              <a:spLocks noEditPoints="1"/>
            </p:cNvSpPr>
            <p:nvPr/>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5" name="Freeform 72">
              <a:extLst>
                <a:ext uri="{FF2B5EF4-FFF2-40B4-BE49-F238E27FC236}">
                  <a16:creationId xmlns:a16="http://schemas.microsoft.com/office/drawing/2014/main" id="{36AFEB31-D0F1-F544-8CB4-794946657F11}"/>
                </a:ext>
              </a:extLst>
            </p:cNvPr>
            <p:cNvSpPr>
              <a:spLocks noEditPoints="1"/>
            </p:cNvSpPr>
            <p:nvPr/>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6" name="Freeform 73">
              <a:extLst>
                <a:ext uri="{FF2B5EF4-FFF2-40B4-BE49-F238E27FC236}">
                  <a16:creationId xmlns:a16="http://schemas.microsoft.com/office/drawing/2014/main" id="{7E810FDD-863C-A64B-A503-7858C93D8674}"/>
                </a:ext>
              </a:extLst>
            </p:cNvPr>
            <p:cNvSpPr>
              <a:spLocks/>
            </p:cNvSpPr>
            <p:nvPr/>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7" name="Freeform 74">
              <a:extLst>
                <a:ext uri="{FF2B5EF4-FFF2-40B4-BE49-F238E27FC236}">
                  <a16:creationId xmlns:a16="http://schemas.microsoft.com/office/drawing/2014/main" id="{3761C99D-A932-FA45-AAF7-B95EB8E6E932}"/>
                </a:ext>
              </a:extLst>
            </p:cNvPr>
            <p:cNvSpPr>
              <a:spLocks/>
            </p:cNvSpPr>
            <p:nvPr/>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78" name="Freeform 75">
              <a:extLst>
                <a:ext uri="{FF2B5EF4-FFF2-40B4-BE49-F238E27FC236}">
                  <a16:creationId xmlns:a16="http://schemas.microsoft.com/office/drawing/2014/main" id="{A63AD1D8-BF62-9041-970E-A1344FE4C8B8}"/>
                </a:ext>
              </a:extLst>
            </p:cNvPr>
            <p:cNvSpPr>
              <a:spLocks/>
            </p:cNvSpPr>
            <p:nvPr/>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grpSp>
      <p:sp>
        <p:nvSpPr>
          <p:cNvPr id="79" name="TextBox 48">
            <a:extLst>
              <a:ext uri="{FF2B5EF4-FFF2-40B4-BE49-F238E27FC236}">
                <a16:creationId xmlns:a16="http://schemas.microsoft.com/office/drawing/2014/main" id="{7557EA38-CBBA-3E4F-9DBE-9F76C3480888}"/>
              </a:ext>
            </a:extLst>
          </p:cNvPr>
          <p:cNvSpPr txBox="1">
            <a:spLocks noChangeArrowheads="1"/>
          </p:cNvSpPr>
          <p:nvPr/>
        </p:nvSpPr>
        <p:spPr bwMode="auto">
          <a:xfrm>
            <a:off x="1722980" y="4052466"/>
            <a:ext cx="8746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2400" b="1" dirty="0">
                <a:solidFill>
                  <a:srgbClr val="FFFFFF"/>
                </a:solidFill>
                <a:latin typeface="Calibri" panose="020F0502020204030204"/>
              </a:rPr>
              <a:t>$7.3 </a:t>
            </a:r>
            <a:r>
              <a:rPr lang="en-US" sz="2400" dirty="0">
                <a:solidFill>
                  <a:srgbClr val="FFFFFF"/>
                </a:solidFill>
                <a:latin typeface="Calibri" panose="020F0502020204030204"/>
              </a:rPr>
              <a:t>BILLION ENTERPRISE | </a:t>
            </a:r>
            <a:r>
              <a:rPr lang="en-US" sz="2400" b="1" dirty="0">
                <a:solidFill>
                  <a:srgbClr val="FFFFFF"/>
                </a:solidFill>
                <a:latin typeface="Calibri" panose="020F0502020204030204"/>
              </a:rPr>
              <a:t>119,000</a:t>
            </a:r>
            <a:r>
              <a:rPr lang="en-US" sz="2400" dirty="0">
                <a:solidFill>
                  <a:srgbClr val="FFFFFF"/>
                </a:solidFill>
                <a:latin typeface="Calibri" panose="020F0502020204030204"/>
              </a:rPr>
              <a:t> IDEAPRENEURS | </a:t>
            </a:r>
            <a:r>
              <a:rPr lang="en-US" sz="2400" b="1" dirty="0">
                <a:solidFill>
                  <a:srgbClr val="FFFFFF"/>
                </a:solidFill>
                <a:latin typeface="Calibri" panose="020F0502020204030204"/>
              </a:rPr>
              <a:t>32</a:t>
            </a:r>
            <a:r>
              <a:rPr lang="en-US" sz="2400" dirty="0">
                <a:solidFill>
                  <a:srgbClr val="FFFFFF"/>
                </a:solidFill>
                <a:latin typeface="Calibri" panose="020F0502020204030204"/>
              </a:rPr>
              <a:t> COUNTRIES</a:t>
            </a:r>
          </a:p>
        </p:txBody>
      </p:sp>
    </p:spTree>
    <p:extLst>
      <p:ext uri="{BB962C8B-B14F-4D97-AF65-F5344CB8AC3E}">
        <p14:creationId xmlns:p14="http://schemas.microsoft.com/office/powerpoint/2010/main" val="339388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表紙">
    <p:spTree>
      <p:nvGrpSpPr>
        <p:cNvPr id="1" name=""/>
        <p:cNvGrpSpPr/>
        <p:nvPr/>
      </p:nvGrpSpPr>
      <p:grpSpPr>
        <a:xfrm>
          <a:off x="0" y="0"/>
          <a:ext cx="0" cy="0"/>
          <a:chOff x="0" y="0"/>
          <a:chExt cx="0" cy="0"/>
        </a:xfrm>
      </p:grpSpPr>
      <p:sp>
        <p:nvSpPr>
          <p:cNvPr id="14" name="Rectangle 15">
            <a:extLst>
              <a:ext uri="{FF2B5EF4-FFF2-40B4-BE49-F238E27FC236}">
                <a16:creationId xmlns:a16="http://schemas.microsoft.com/office/drawing/2014/main" id="{0877B87D-AC6E-224D-8623-386EDED5FE15}"/>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pic>
        <p:nvPicPr>
          <p:cNvPr id="16" name="Picture 16">
            <a:extLst>
              <a:ext uri="{FF2B5EF4-FFF2-40B4-BE49-F238E27FC236}">
                <a16:creationId xmlns:a16="http://schemas.microsoft.com/office/drawing/2014/main" id="{AC1A2A66-D4C1-DC48-A876-E6F0B08C74E0}"/>
              </a:ext>
            </a:extLst>
          </p:cNvPr>
          <p:cNvPicPr>
            <a:picLocks noChangeAspect="1"/>
          </p:cNvPicPr>
          <p:nvPr/>
        </p:nvPicPr>
        <p:blipFill>
          <a:blip r:embed="rId2"/>
          <a:stretch>
            <a:fillRect/>
          </a:stretch>
        </p:blipFill>
        <p:spPr>
          <a:xfrm>
            <a:off x="10247567" y="441960"/>
            <a:ext cx="1419860" cy="198120"/>
          </a:xfrm>
          <a:prstGeom prst="rect">
            <a:avLst/>
          </a:prstGeom>
        </p:spPr>
      </p:pic>
      <p:sp>
        <p:nvSpPr>
          <p:cNvPr id="17" name="Rectangle 17">
            <a:extLst>
              <a:ext uri="{FF2B5EF4-FFF2-40B4-BE49-F238E27FC236}">
                <a16:creationId xmlns:a16="http://schemas.microsoft.com/office/drawing/2014/main" id="{5F1FFE53-AB4A-BC42-8D4C-AB8F42784DC0}"/>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dirty="0">
                <a:solidFill>
                  <a:schemeClr val="bg1"/>
                </a:solidFill>
                <a:latin typeface="Gotham-Book" panose="02000604040000020004" pitchFamily="2" charset="0"/>
                <a:cs typeface="Arial" panose="020B0604020202020204" pitchFamily="34" charset="0"/>
              </a:rPr>
              <a:t>Copyright © 2021 HCL Technologies Limited  |  www.hcltechsw.com</a:t>
            </a:r>
          </a:p>
        </p:txBody>
      </p:sp>
      <p:cxnSp>
        <p:nvCxnSpPr>
          <p:cNvPr id="18" name="Straight Connector 18">
            <a:extLst>
              <a:ext uri="{FF2B5EF4-FFF2-40B4-BE49-F238E27FC236}">
                <a16:creationId xmlns:a16="http://schemas.microsoft.com/office/drawing/2014/main" id="{DDCED918-FD51-A34A-BBD9-4D9DDCBD23F1}"/>
              </a:ext>
            </a:extLst>
          </p:cNvPr>
          <p:cNvCxnSpPr/>
          <p:nvPr/>
        </p:nvCxnSpPr>
        <p:spPr>
          <a:xfrm>
            <a:off x="8738913"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9" name="Group 12">
            <a:extLst>
              <a:ext uri="{FF2B5EF4-FFF2-40B4-BE49-F238E27FC236}">
                <a16:creationId xmlns:a16="http://schemas.microsoft.com/office/drawing/2014/main" id="{DDBBF766-27C4-A844-8E70-2ADE69E057FF}"/>
              </a:ext>
            </a:extLst>
          </p:cNvPr>
          <p:cNvGrpSpPr/>
          <p:nvPr/>
        </p:nvGrpSpPr>
        <p:grpSpPr>
          <a:xfrm rot="2702539">
            <a:off x="85664" y="-1193650"/>
            <a:ext cx="4574411" cy="5135931"/>
            <a:chOff x="-2961069" y="-2002969"/>
            <a:chExt cx="7060959" cy="6636962"/>
          </a:xfrm>
        </p:grpSpPr>
        <p:sp>
          <p:nvSpPr>
            <p:cNvPr id="20" name="Triangle 21">
              <a:extLst>
                <a:ext uri="{FF2B5EF4-FFF2-40B4-BE49-F238E27FC236}">
                  <a16:creationId xmlns:a16="http://schemas.microsoft.com/office/drawing/2014/main" id="{807BFED0-023D-1D43-AAC6-4133F07AB334}"/>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21" name="Triangle 22">
              <a:extLst>
                <a:ext uri="{FF2B5EF4-FFF2-40B4-BE49-F238E27FC236}">
                  <a16:creationId xmlns:a16="http://schemas.microsoft.com/office/drawing/2014/main" id="{F7024008-D9C7-EE47-A539-416C01191BFA}"/>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22" name="Picture 1">
            <a:extLst>
              <a:ext uri="{FF2B5EF4-FFF2-40B4-BE49-F238E27FC236}">
                <a16:creationId xmlns:a16="http://schemas.microsoft.com/office/drawing/2014/main" id="{2FEDAD69-FE26-1D49-9A2A-5CD2E9EB0578}"/>
              </a:ext>
            </a:extLst>
          </p:cNvPr>
          <p:cNvPicPr>
            <a:picLocks noChangeAspect="1"/>
          </p:cNvPicPr>
          <p:nvPr/>
        </p:nvPicPr>
        <p:blipFill>
          <a:blip r:embed="rId3"/>
          <a:stretch>
            <a:fillRect/>
          </a:stretch>
        </p:blipFill>
        <p:spPr>
          <a:xfrm>
            <a:off x="9602255" y="6139583"/>
            <a:ext cx="2047240" cy="198120"/>
          </a:xfrm>
          <a:prstGeom prst="rect">
            <a:avLst/>
          </a:prstGeom>
        </p:spPr>
      </p:pic>
      <p:sp>
        <p:nvSpPr>
          <p:cNvPr id="2" name="タイトル 1"/>
          <p:cNvSpPr>
            <a:spLocks noGrp="1"/>
          </p:cNvSpPr>
          <p:nvPr>
            <p:ph type="ctrTitle"/>
          </p:nvPr>
        </p:nvSpPr>
        <p:spPr>
          <a:xfrm>
            <a:off x="720000" y="1440000"/>
            <a:ext cx="9720000" cy="3056381"/>
          </a:xfrm>
          <a:prstGeom prst="rect">
            <a:avLst/>
          </a:prstGeom>
        </p:spPr>
        <p:txBody>
          <a:bodyPr anchor="b">
            <a:noAutofit/>
          </a:bodyPr>
          <a:lstStyle>
            <a:lvl1pPr algn="l">
              <a:defRPr sz="48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720004" y="4572001"/>
            <a:ext cx="7380000" cy="900001"/>
          </a:xfrm>
        </p:spPr>
        <p:txBody>
          <a:bodyPr>
            <a:noAutofit/>
          </a:bodyPr>
          <a:lstStyle>
            <a:lvl1pPr marL="0" indent="0" algn="l">
              <a:buNone/>
              <a:defRPr sz="24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kumimoji="1" lang="ja-JP" altLang="en-US"/>
              <a:t>マスター サブタイトルの書式設定</a:t>
            </a:r>
          </a:p>
        </p:txBody>
      </p:sp>
      <p:sp>
        <p:nvSpPr>
          <p:cNvPr id="11" name="テキスト プレースホルダー 10"/>
          <p:cNvSpPr>
            <a:spLocks noGrp="1"/>
          </p:cNvSpPr>
          <p:nvPr>
            <p:ph type="body" sz="quarter" idx="10"/>
          </p:nvPr>
        </p:nvSpPr>
        <p:spPr>
          <a:xfrm>
            <a:off x="720000" y="360000"/>
            <a:ext cx="9419680" cy="900000"/>
          </a:xfrm>
        </p:spPr>
        <p:txBody>
          <a:bodyPr anchor="b"/>
          <a:lstStyle>
            <a:lvl1pPr>
              <a:defRPr sz="3200">
                <a:solidFill>
                  <a:schemeClr val="bg1"/>
                </a:solidFill>
              </a:defRPr>
            </a:lvl1pPr>
          </a:lstStyle>
          <a:p>
            <a:pPr lvl="0"/>
            <a:r>
              <a:rPr kumimoji="1" lang="ja-JP" altLang="en-US"/>
              <a:t>マスター テキストの書式設定</a:t>
            </a:r>
          </a:p>
        </p:txBody>
      </p:sp>
      <p:sp>
        <p:nvSpPr>
          <p:cNvPr id="13" name="テキスト プレースホルダー 12"/>
          <p:cNvSpPr>
            <a:spLocks noGrp="1"/>
          </p:cNvSpPr>
          <p:nvPr>
            <p:ph type="body" sz="quarter" idx="11" hasCustomPrompt="1"/>
          </p:nvPr>
        </p:nvSpPr>
        <p:spPr>
          <a:xfrm>
            <a:off x="720000" y="5616002"/>
            <a:ext cx="2160000" cy="844068"/>
          </a:xfrm>
        </p:spPr>
        <p:txBody>
          <a:bodyPr>
            <a:spAutoFit/>
          </a:bodyPr>
          <a:lstStyle>
            <a:lvl1pPr>
              <a:defRPr sz="2133">
                <a:solidFill>
                  <a:schemeClr val="bg1"/>
                </a:solidFill>
              </a:defRPr>
            </a:lvl1pPr>
          </a:lstStyle>
          <a:p>
            <a:pPr lvl="0"/>
            <a:r>
              <a:rPr kumimoji="1" lang="en-US" altLang="ja-JP" dirty="0"/>
              <a:t>2019</a:t>
            </a:r>
            <a:r>
              <a:rPr kumimoji="1" lang="ja-JP" altLang="en-US"/>
              <a:t>年</a:t>
            </a:r>
            <a:r>
              <a:rPr kumimoji="1" lang="en-US" altLang="ja-JP" dirty="0"/>
              <a:t>7</a:t>
            </a:r>
            <a:r>
              <a:rPr kumimoji="1" lang="ja-JP" altLang="en-US"/>
              <a:t>月</a:t>
            </a:r>
            <a:r>
              <a:rPr kumimoji="1" lang="en-US" altLang="ja-JP" dirty="0"/>
              <a:t>1</a:t>
            </a:r>
            <a:r>
              <a:rPr kumimoji="1" lang="ja-JP" altLang="en-US"/>
              <a:t>日</a:t>
            </a:r>
            <a:r>
              <a:rPr kumimoji="1" lang="en-US" altLang="ja-JP" dirty="0"/>
              <a:t>(</a:t>
            </a:r>
            <a:r>
              <a:rPr kumimoji="1" lang="ja-JP" altLang="en-US"/>
              <a:t>月</a:t>
            </a:r>
            <a:r>
              <a:rPr kumimoji="1" lang="en-US" altLang="ja-JP" dirty="0"/>
              <a:t>)</a:t>
            </a:r>
            <a:endParaRPr kumimoji="1" lang="ja-JP" altLang="en-US" dirty="0"/>
          </a:p>
        </p:txBody>
      </p:sp>
      <p:sp>
        <p:nvSpPr>
          <p:cNvPr id="15" name="テキスト プレースホルダー 14"/>
          <p:cNvSpPr>
            <a:spLocks noGrp="1"/>
          </p:cNvSpPr>
          <p:nvPr>
            <p:ph type="body" sz="quarter" idx="12" hasCustomPrompt="1"/>
          </p:nvPr>
        </p:nvSpPr>
        <p:spPr>
          <a:xfrm>
            <a:off x="2952000" y="5616000"/>
            <a:ext cx="5148000" cy="900000"/>
          </a:xfrm>
        </p:spPr>
        <p:txBody>
          <a:bodyPr>
            <a:normAutofit/>
          </a:bodyPr>
          <a:lstStyle>
            <a:lvl1pPr>
              <a:lnSpc>
                <a:spcPct val="100000"/>
              </a:lnSpc>
              <a:defRPr sz="2133" baseline="0">
                <a:solidFill>
                  <a:schemeClr val="bg1"/>
                </a:solidFill>
              </a:defRPr>
            </a:lvl1pPr>
          </a:lstStyle>
          <a:p>
            <a:pPr lvl="0"/>
            <a:r>
              <a:rPr kumimoji="1" lang="ja-JP" altLang="en-US"/>
              <a:t>株式会社エイチシーエル・ジャパン</a:t>
            </a:r>
          </a:p>
        </p:txBody>
      </p:sp>
    </p:spTree>
    <p:extLst>
      <p:ext uri="{BB962C8B-B14F-4D97-AF65-F5344CB8AC3E}">
        <p14:creationId xmlns:p14="http://schemas.microsoft.com/office/powerpoint/2010/main" val="305024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章見出し">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C261EFDF-91AE-5C4F-B7CE-71AE6D306FF8}"/>
              </a:ext>
            </a:extLst>
          </p:cNvPr>
          <p:cNvSpPr/>
          <p:nvPr/>
        </p:nvSpPr>
        <p:spPr>
          <a:xfrm>
            <a:off x="1026610"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pic>
        <p:nvPicPr>
          <p:cNvPr id="15" name="Picture 21">
            <a:extLst>
              <a:ext uri="{FF2B5EF4-FFF2-40B4-BE49-F238E27FC236}">
                <a16:creationId xmlns:a16="http://schemas.microsoft.com/office/drawing/2014/main" id="{600740E9-EB5B-FF42-841B-DE9BB65692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
        <p:nvSpPr>
          <p:cNvPr id="2" name="タイトル 1"/>
          <p:cNvSpPr>
            <a:spLocks noGrp="1"/>
          </p:cNvSpPr>
          <p:nvPr>
            <p:ph type="title"/>
          </p:nvPr>
        </p:nvSpPr>
        <p:spPr>
          <a:xfrm>
            <a:off x="720000" y="1467435"/>
            <a:ext cx="5801995" cy="2700000"/>
          </a:xfrm>
        </p:spPr>
        <p:txBody>
          <a:bodyPr>
            <a:normAutofit/>
          </a:bodyPr>
          <a:lstStyle>
            <a:lvl1pPr>
              <a:defRPr sz="4800">
                <a:solidFill>
                  <a:schemeClr val="bg2">
                    <a:lumMod val="50000"/>
                  </a:schemeClr>
                </a:solidFill>
              </a:defRPr>
            </a:lvl1pPr>
          </a:lstStyle>
          <a:p>
            <a:r>
              <a:rPr kumimoji="1" lang="ja-JP" altLang="en-US"/>
              <a:t>マスター タイトルの書式設定</a:t>
            </a:r>
            <a:endParaRPr kumimoji="1" lang="ja-JP" altLang="en-US" dirty="0"/>
          </a:p>
        </p:txBody>
      </p:sp>
      <p:sp>
        <p:nvSpPr>
          <p:cNvPr id="5" name="テキスト プレースホルダー 4"/>
          <p:cNvSpPr>
            <a:spLocks noGrp="1"/>
          </p:cNvSpPr>
          <p:nvPr>
            <p:ph type="body" sz="quarter" idx="10"/>
          </p:nvPr>
        </p:nvSpPr>
        <p:spPr>
          <a:xfrm>
            <a:off x="720725" y="4347440"/>
            <a:ext cx="5801995" cy="2160000"/>
          </a:xfrm>
        </p:spPr>
        <p:txBody>
          <a:bodyPr/>
          <a:lstStyle>
            <a:lvl1pPr>
              <a:defRPr sz="2400"/>
            </a:lvl1pPr>
            <a:lvl2pPr>
              <a:defRPr sz="2400"/>
            </a:lvl2pPr>
            <a:lvl3pPr>
              <a:defRPr sz="2400"/>
            </a:lvl3pPr>
            <a:lvl4pPr>
              <a:defRPr sz="2400"/>
            </a:lvl4pPr>
            <a:lvl5pPr>
              <a:defRPr sz="2133"/>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417374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節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A5003C9-5484-DB44-8B94-BF3FCB30C8A7}"/>
              </a:ext>
            </a:extLst>
          </p:cNvPr>
          <p:cNvSpPr/>
          <p:nvPr/>
        </p:nvSpPr>
        <p:spPr>
          <a:xfrm>
            <a:off x="1026610"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pic>
        <p:nvPicPr>
          <p:cNvPr id="6" name="Picture 21">
            <a:extLst>
              <a:ext uri="{FF2B5EF4-FFF2-40B4-BE49-F238E27FC236}">
                <a16:creationId xmlns:a16="http://schemas.microsoft.com/office/drawing/2014/main" id="{426F10E8-CE37-784E-AAFD-F7C794A5C4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
        <p:nvSpPr>
          <p:cNvPr id="5" name="テキスト プレースホルダー 4"/>
          <p:cNvSpPr>
            <a:spLocks noGrp="1"/>
          </p:cNvSpPr>
          <p:nvPr>
            <p:ph type="body" sz="quarter" idx="10"/>
          </p:nvPr>
        </p:nvSpPr>
        <p:spPr>
          <a:xfrm>
            <a:off x="720725" y="4347440"/>
            <a:ext cx="5761355" cy="2160000"/>
          </a:xfrm>
        </p:spPr>
        <p:txBody>
          <a:bodyPr/>
          <a:lstStyle>
            <a:lvl1pPr>
              <a:defRPr sz="2400"/>
            </a:lvl1pPr>
            <a:lvl2pPr>
              <a:defRPr sz="2400"/>
            </a:lvl2pPr>
            <a:lvl3pPr>
              <a:defRPr sz="2400"/>
            </a:lvl3pPr>
            <a:lvl4pPr>
              <a:defRPr sz="2400"/>
            </a:lvl4pPr>
            <a:lvl5pPr>
              <a:defRPr sz="2133"/>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418576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1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4544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2boc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5292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1186845"/>
            <a:ext cx="5292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0076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2boc横">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4E8AB409-5053-2C46-A9E6-E4C6B5C71519}"/>
              </a:ext>
            </a:extLst>
          </p:cNvPr>
          <p:cNvSpPr/>
          <p:nvPr/>
        </p:nvSpPr>
        <p:spPr>
          <a:xfrm rot="10800000">
            <a:off x="6941125" y="0"/>
            <a:ext cx="5250875" cy="6425328"/>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04792" algn="ctr">
              <a:lnSpc>
                <a:spcPct val="90000"/>
              </a:lnSpc>
              <a:spcBef>
                <a:spcPts val="1333"/>
              </a:spcBef>
              <a:buFont typeface="Arial" panose="020B0604020202020204" pitchFamily="34" charset="0"/>
              <a:buChar char="•"/>
            </a:pPr>
            <a:endParaRPr lang="en-US" sz="2400" b="0" i="0">
              <a:latin typeface="Gotham-Book" panose="02000604040000020004" pitchFamily="2" charset="0"/>
            </a:endParaRPr>
          </a:p>
        </p:txBody>
      </p:sp>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6" y="1186845"/>
            <a:ext cx="6127116"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152640" y="1186845"/>
            <a:ext cx="4367360" cy="5113155"/>
          </a:xfrm>
        </p:spPr>
        <p:txBody>
          <a:bodyPr/>
          <a:lstStyle>
            <a:lvl1pPr>
              <a:buClr>
                <a:schemeClr val="bg1"/>
              </a:buClr>
              <a:defRPr sz="1867">
                <a:solidFill>
                  <a:schemeClr val="bg1"/>
                </a:solidFill>
              </a:defRPr>
            </a:lvl1pPr>
            <a:lvl2pPr>
              <a:buClr>
                <a:schemeClr val="bg1"/>
              </a:buClr>
              <a:defRPr sz="1867">
                <a:solidFill>
                  <a:schemeClr val="bg1"/>
                </a:solidFill>
              </a:defRPr>
            </a:lvl2pPr>
            <a:lvl3pPr>
              <a:buClr>
                <a:schemeClr val="bg1"/>
              </a:buClr>
              <a:defRPr sz="1867">
                <a:solidFill>
                  <a:schemeClr val="bg1"/>
                </a:solidFill>
              </a:defRPr>
            </a:lvl3pPr>
            <a:lvl4pPr>
              <a:buClr>
                <a:schemeClr val="bg1"/>
              </a:buClr>
              <a:defRPr sz="1867">
                <a:solidFill>
                  <a:schemeClr val="bg1"/>
                </a:solidFill>
              </a:defRPr>
            </a:lvl4pPr>
            <a:lvl5pPr>
              <a:buClr>
                <a:schemeClr val="bg1"/>
              </a:buClr>
              <a:defRPr sz="16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18025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2box比較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5040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480000" y="1186845"/>
            <a:ext cx="5040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30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2box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5" y="3960000"/>
            <a:ext cx="10799763" cy="23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Tree>
    <p:extLst>
      <p:ext uri="{BB962C8B-B14F-4D97-AF65-F5344CB8AC3E}">
        <p14:creationId xmlns:p14="http://schemas.microsoft.com/office/powerpoint/2010/main" val="25600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3box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187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5" y="3240000"/>
            <a:ext cx="10799763" cy="14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コンテンツ プレースホルダー 6"/>
          <p:cNvSpPr>
            <a:spLocks noGrp="1"/>
          </p:cNvSpPr>
          <p:nvPr>
            <p:ph sz="quarter" idx="12"/>
          </p:nvPr>
        </p:nvSpPr>
        <p:spPr>
          <a:xfrm>
            <a:off x="720725" y="4860000"/>
            <a:ext cx="10799763" cy="14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00591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表紙">
    <p:spTree>
      <p:nvGrpSpPr>
        <p:cNvPr id="1" name=""/>
        <p:cNvGrpSpPr/>
        <p:nvPr/>
      </p:nvGrpSpPr>
      <p:grpSpPr>
        <a:xfrm>
          <a:off x="0" y="0"/>
          <a:ext cx="0" cy="0"/>
          <a:chOff x="0" y="0"/>
          <a:chExt cx="0" cy="0"/>
        </a:xfrm>
      </p:grpSpPr>
      <p:sp>
        <p:nvSpPr>
          <p:cNvPr id="14" name="Rectangle 15">
            <a:extLst>
              <a:ext uri="{FF2B5EF4-FFF2-40B4-BE49-F238E27FC236}">
                <a16:creationId xmlns:a16="http://schemas.microsoft.com/office/drawing/2014/main" id="{0877B87D-AC6E-224D-8623-386EDED5FE15}"/>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pic>
        <p:nvPicPr>
          <p:cNvPr id="16" name="Picture 16">
            <a:extLst>
              <a:ext uri="{FF2B5EF4-FFF2-40B4-BE49-F238E27FC236}">
                <a16:creationId xmlns:a16="http://schemas.microsoft.com/office/drawing/2014/main" id="{AC1A2A66-D4C1-DC48-A876-E6F0B08C74E0}"/>
              </a:ext>
            </a:extLst>
          </p:cNvPr>
          <p:cNvPicPr>
            <a:picLocks noChangeAspect="1"/>
          </p:cNvPicPr>
          <p:nvPr/>
        </p:nvPicPr>
        <p:blipFill>
          <a:blip r:embed="rId2"/>
          <a:stretch>
            <a:fillRect/>
          </a:stretch>
        </p:blipFill>
        <p:spPr>
          <a:xfrm>
            <a:off x="10247567" y="441960"/>
            <a:ext cx="1419860" cy="198120"/>
          </a:xfrm>
          <a:prstGeom prst="rect">
            <a:avLst/>
          </a:prstGeom>
        </p:spPr>
      </p:pic>
      <p:sp>
        <p:nvSpPr>
          <p:cNvPr id="17" name="Rectangle 17">
            <a:extLst>
              <a:ext uri="{FF2B5EF4-FFF2-40B4-BE49-F238E27FC236}">
                <a16:creationId xmlns:a16="http://schemas.microsoft.com/office/drawing/2014/main" id="{5F1FFE53-AB4A-BC42-8D4C-AB8F42784DC0}"/>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a:solidFill>
                  <a:schemeClr val="bg1"/>
                </a:solidFill>
                <a:latin typeface="Gotham-Book" panose="02000604040000020004" pitchFamily="2" charset="0"/>
                <a:cs typeface="Arial" panose="020B0604020202020204" pitchFamily="34" charset="0"/>
              </a:rPr>
              <a:t>Copyright © 2019 HCL Technologies Limited  |  www.hcltechsw.com</a:t>
            </a:r>
          </a:p>
        </p:txBody>
      </p:sp>
      <p:cxnSp>
        <p:nvCxnSpPr>
          <p:cNvPr id="18" name="Straight Connector 18">
            <a:extLst>
              <a:ext uri="{FF2B5EF4-FFF2-40B4-BE49-F238E27FC236}">
                <a16:creationId xmlns:a16="http://schemas.microsoft.com/office/drawing/2014/main" id="{DDCED918-FD51-A34A-BBD9-4D9DDCBD23F1}"/>
              </a:ext>
            </a:extLst>
          </p:cNvPr>
          <p:cNvCxnSpPr/>
          <p:nvPr/>
        </p:nvCxnSpPr>
        <p:spPr>
          <a:xfrm>
            <a:off x="8738913"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9" name="Group 12">
            <a:extLst>
              <a:ext uri="{FF2B5EF4-FFF2-40B4-BE49-F238E27FC236}">
                <a16:creationId xmlns:a16="http://schemas.microsoft.com/office/drawing/2014/main" id="{DDBBF766-27C4-A844-8E70-2ADE69E057FF}"/>
              </a:ext>
            </a:extLst>
          </p:cNvPr>
          <p:cNvGrpSpPr/>
          <p:nvPr/>
        </p:nvGrpSpPr>
        <p:grpSpPr>
          <a:xfrm rot="2702539">
            <a:off x="85664" y="-1193650"/>
            <a:ext cx="4574411" cy="5135931"/>
            <a:chOff x="-2961069" y="-2002969"/>
            <a:chExt cx="7060959" cy="6636962"/>
          </a:xfrm>
        </p:grpSpPr>
        <p:sp>
          <p:nvSpPr>
            <p:cNvPr id="20" name="Triangle 21">
              <a:extLst>
                <a:ext uri="{FF2B5EF4-FFF2-40B4-BE49-F238E27FC236}">
                  <a16:creationId xmlns:a16="http://schemas.microsoft.com/office/drawing/2014/main" id="{807BFED0-023D-1D43-AAC6-4133F07AB334}"/>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21" name="Triangle 22">
              <a:extLst>
                <a:ext uri="{FF2B5EF4-FFF2-40B4-BE49-F238E27FC236}">
                  <a16:creationId xmlns:a16="http://schemas.microsoft.com/office/drawing/2014/main" id="{F7024008-D9C7-EE47-A539-416C01191BFA}"/>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22" name="Picture 1">
            <a:extLst>
              <a:ext uri="{FF2B5EF4-FFF2-40B4-BE49-F238E27FC236}">
                <a16:creationId xmlns:a16="http://schemas.microsoft.com/office/drawing/2014/main" id="{2FEDAD69-FE26-1D49-9A2A-5CD2E9EB0578}"/>
              </a:ext>
            </a:extLst>
          </p:cNvPr>
          <p:cNvPicPr>
            <a:picLocks noChangeAspect="1"/>
          </p:cNvPicPr>
          <p:nvPr/>
        </p:nvPicPr>
        <p:blipFill>
          <a:blip r:embed="rId3"/>
          <a:stretch>
            <a:fillRect/>
          </a:stretch>
        </p:blipFill>
        <p:spPr>
          <a:xfrm>
            <a:off x="9602255" y="6139583"/>
            <a:ext cx="2047240" cy="198120"/>
          </a:xfrm>
          <a:prstGeom prst="rect">
            <a:avLst/>
          </a:prstGeom>
        </p:spPr>
      </p:pic>
      <p:sp>
        <p:nvSpPr>
          <p:cNvPr id="2" name="タイトル 1"/>
          <p:cNvSpPr>
            <a:spLocks noGrp="1"/>
          </p:cNvSpPr>
          <p:nvPr>
            <p:ph type="ctrTitle"/>
          </p:nvPr>
        </p:nvSpPr>
        <p:spPr>
          <a:xfrm>
            <a:off x="720000" y="1440000"/>
            <a:ext cx="9720000" cy="3056381"/>
          </a:xfrm>
          <a:prstGeom prst="rect">
            <a:avLst/>
          </a:prstGeom>
        </p:spPr>
        <p:txBody>
          <a:bodyPr anchor="b">
            <a:noAutofit/>
          </a:bodyPr>
          <a:lstStyle>
            <a:lvl1pPr algn="l">
              <a:defRPr sz="48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720004" y="4572001"/>
            <a:ext cx="7380000" cy="900001"/>
          </a:xfrm>
        </p:spPr>
        <p:txBody>
          <a:bodyPr>
            <a:noAutofit/>
          </a:bodyPr>
          <a:lstStyle>
            <a:lvl1pPr marL="0" indent="0" algn="l">
              <a:buNone/>
              <a:defRPr sz="24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kumimoji="1" lang="ja-JP" altLang="en-US"/>
              <a:t>マスター サブタイトルの書式設定</a:t>
            </a:r>
            <a:endParaRPr kumimoji="1" lang="ja-JP" altLang="en-US" dirty="0"/>
          </a:p>
        </p:txBody>
      </p:sp>
      <p:sp>
        <p:nvSpPr>
          <p:cNvPr id="11" name="テキスト プレースホルダー 10"/>
          <p:cNvSpPr>
            <a:spLocks noGrp="1"/>
          </p:cNvSpPr>
          <p:nvPr>
            <p:ph type="body" sz="quarter" idx="10"/>
          </p:nvPr>
        </p:nvSpPr>
        <p:spPr>
          <a:xfrm>
            <a:off x="720000" y="360000"/>
            <a:ext cx="9419680" cy="900000"/>
          </a:xfrm>
        </p:spPr>
        <p:txBody>
          <a:bodyPr anchor="b"/>
          <a:lstStyle>
            <a:lvl1pPr>
              <a:defRPr sz="3200">
                <a:solidFill>
                  <a:schemeClr val="bg1"/>
                </a:solidFill>
              </a:defRPr>
            </a:lvl1pPr>
          </a:lstStyle>
          <a:p>
            <a:pPr lvl="0"/>
            <a:r>
              <a:rPr kumimoji="1" lang="ja-JP" altLang="en-US"/>
              <a:t>マスター テキストの書式設定</a:t>
            </a:r>
          </a:p>
        </p:txBody>
      </p:sp>
      <p:sp>
        <p:nvSpPr>
          <p:cNvPr id="13" name="テキスト プレースホルダー 12"/>
          <p:cNvSpPr>
            <a:spLocks noGrp="1"/>
          </p:cNvSpPr>
          <p:nvPr>
            <p:ph type="body" sz="quarter" idx="11" hasCustomPrompt="1"/>
          </p:nvPr>
        </p:nvSpPr>
        <p:spPr>
          <a:xfrm>
            <a:off x="720000" y="5616002"/>
            <a:ext cx="2160000" cy="844068"/>
          </a:xfrm>
        </p:spPr>
        <p:txBody>
          <a:bodyPr>
            <a:spAutoFit/>
          </a:bodyPr>
          <a:lstStyle>
            <a:lvl1pPr>
              <a:defRPr sz="2133">
                <a:solidFill>
                  <a:schemeClr val="bg1"/>
                </a:solidFill>
              </a:defRPr>
            </a:lvl1pPr>
          </a:lstStyle>
          <a:p>
            <a:pPr lvl="0"/>
            <a:r>
              <a:rPr kumimoji="1" lang="en-US" altLang="ja-JP" dirty="0"/>
              <a:t>2019</a:t>
            </a:r>
            <a:r>
              <a:rPr kumimoji="1" lang="ja-JP" altLang="en-US"/>
              <a:t>年</a:t>
            </a:r>
            <a:r>
              <a:rPr kumimoji="1" lang="en-US" altLang="ja-JP" dirty="0"/>
              <a:t>7</a:t>
            </a:r>
            <a:r>
              <a:rPr kumimoji="1" lang="ja-JP" altLang="en-US"/>
              <a:t>月</a:t>
            </a:r>
            <a:r>
              <a:rPr kumimoji="1" lang="en-US" altLang="ja-JP" dirty="0"/>
              <a:t>1</a:t>
            </a:r>
            <a:r>
              <a:rPr kumimoji="1" lang="ja-JP" altLang="en-US"/>
              <a:t>日</a:t>
            </a:r>
            <a:r>
              <a:rPr kumimoji="1" lang="en-US" altLang="ja-JP" dirty="0"/>
              <a:t>(</a:t>
            </a:r>
            <a:r>
              <a:rPr kumimoji="1" lang="ja-JP" altLang="en-US"/>
              <a:t>月</a:t>
            </a:r>
            <a:r>
              <a:rPr kumimoji="1" lang="en-US" altLang="ja-JP" dirty="0"/>
              <a:t>)</a:t>
            </a:r>
            <a:endParaRPr kumimoji="1" lang="ja-JP" altLang="en-US" dirty="0"/>
          </a:p>
        </p:txBody>
      </p:sp>
      <p:sp>
        <p:nvSpPr>
          <p:cNvPr id="15" name="テキスト プレースホルダー 14"/>
          <p:cNvSpPr>
            <a:spLocks noGrp="1"/>
          </p:cNvSpPr>
          <p:nvPr>
            <p:ph type="body" sz="quarter" idx="12" hasCustomPrompt="1"/>
          </p:nvPr>
        </p:nvSpPr>
        <p:spPr>
          <a:xfrm>
            <a:off x="2952000" y="5616000"/>
            <a:ext cx="5148000" cy="900000"/>
          </a:xfrm>
        </p:spPr>
        <p:txBody>
          <a:bodyPr>
            <a:normAutofit/>
          </a:bodyPr>
          <a:lstStyle>
            <a:lvl1pPr>
              <a:lnSpc>
                <a:spcPct val="100000"/>
              </a:lnSpc>
              <a:defRPr sz="2133" baseline="0">
                <a:solidFill>
                  <a:schemeClr val="bg1"/>
                </a:solidFill>
              </a:defRPr>
            </a:lvl1pPr>
          </a:lstStyle>
          <a:p>
            <a:pPr lvl="0"/>
            <a:r>
              <a:rPr kumimoji="1" lang="ja-JP" altLang="en-US"/>
              <a:t>株式会社エイチシーエル・ジャパン</a:t>
            </a:r>
          </a:p>
        </p:txBody>
      </p:sp>
      <p:sp>
        <p:nvSpPr>
          <p:cNvPr id="23" name="Rectangle 15">
            <a:extLst>
              <a:ext uri="{FF2B5EF4-FFF2-40B4-BE49-F238E27FC236}">
                <a16:creationId xmlns:a16="http://schemas.microsoft.com/office/drawing/2014/main" id="{0877B87D-AC6E-224D-8623-386EDED5FE15}"/>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pic>
        <p:nvPicPr>
          <p:cNvPr id="24" name="Picture 16">
            <a:extLst>
              <a:ext uri="{FF2B5EF4-FFF2-40B4-BE49-F238E27FC236}">
                <a16:creationId xmlns:a16="http://schemas.microsoft.com/office/drawing/2014/main" id="{AC1A2A66-D4C1-DC48-A876-E6F0B08C74E0}"/>
              </a:ext>
            </a:extLst>
          </p:cNvPr>
          <p:cNvPicPr>
            <a:picLocks noChangeAspect="1"/>
          </p:cNvPicPr>
          <p:nvPr/>
        </p:nvPicPr>
        <p:blipFill>
          <a:blip r:embed="rId2"/>
          <a:stretch>
            <a:fillRect/>
          </a:stretch>
        </p:blipFill>
        <p:spPr>
          <a:xfrm>
            <a:off x="10247567" y="441960"/>
            <a:ext cx="1419860" cy="198120"/>
          </a:xfrm>
          <a:prstGeom prst="rect">
            <a:avLst/>
          </a:prstGeom>
        </p:spPr>
      </p:pic>
      <p:sp>
        <p:nvSpPr>
          <p:cNvPr id="25" name="Rectangle 17">
            <a:extLst>
              <a:ext uri="{FF2B5EF4-FFF2-40B4-BE49-F238E27FC236}">
                <a16:creationId xmlns:a16="http://schemas.microsoft.com/office/drawing/2014/main" id="{5F1FFE53-AB4A-BC42-8D4C-AB8F42784DC0}"/>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dirty="0">
                <a:solidFill>
                  <a:schemeClr val="bg1"/>
                </a:solidFill>
                <a:latin typeface="Gotham-Book" panose="02000604040000020004" pitchFamily="2" charset="0"/>
                <a:cs typeface="Arial" panose="020B0604020202020204" pitchFamily="34" charset="0"/>
              </a:rPr>
              <a:t>Copyright © 2021 HCL Technologies Limited  |  www.hcltechsw.com</a:t>
            </a:r>
          </a:p>
        </p:txBody>
      </p:sp>
      <p:cxnSp>
        <p:nvCxnSpPr>
          <p:cNvPr id="26" name="Straight Connector 18">
            <a:extLst>
              <a:ext uri="{FF2B5EF4-FFF2-40B4-BE49-F238E27FC236}">
                <a16:creationId xmlns:a16="http://schemas.microsoft.com/office/drawing/2014/main" id="{DDCED918-FD51-A34A-BBD9-4D9DDCBD23F1}"/>
              </a:ext>
            </a:extLst>
          </p:cNvPr>
          <p:cNvCxnSpPr/>
          <p:nvPr/>
        </p:nvCxnSpPr>
        <p:spPr>
          <a:xfrm>
            <a:off x="8738913"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27" name="Group 12">
            <a:extLst>
              <a:ext uri="{FF2B5EF4-FFF2-40B4-BE49-F238E27FC236}">
                <a16:creationId xmlns:a16="http://schemas.microsoft.com/office/drawing/2014/main" id="{DDBBF766-27C4-A844-8E70-2ADE69E057FF}"/>
              </a:ext>
            </a:extLst>
          </p:cNvPr>
          <p:cNvGrpSpPr/>
          <p:nvPr/>
        </p:nvGrpSpPr>
        <p:grpSpPr>
          <a:xfrm rot="2702539">
            <a:off x="85664" y="-1193650"/>
            <a:ext cx="4574411" cy="5135931"/>
            <a:chOff x="-2961069" y="-2002969"/>
            <a:chExt cx="7060959" cy="6636962"/>
          </a:xfrm>
        </p:grpSpPr>
        <p:sp>
          <p:nvSpPr>
            <p:cNvPr id="28" name="Triangle 21">
              <a:extLst>
                <a:ext uri="{FF2B5EF4-FFF2-40B4-BE49-F238E27FC236}">
                  <a16:creationId xmlns:a16="http://schemas.microsoft.com/office/drawing/2014/main" id="{807BFED0-023D-1D43-AAC6-4133F07AB334}"/>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29" name="Triangle 22">
              <a:extLst>
                <a:ext uri="{FF2B5EF4-FFF2-40B4-BE49-F238E27FC236}">
                  <a16:creationId xmlns:a16="http://schemas.microsoft.com/office/drawing/2014/main" id="{F7024008-D9C7-EE47-A539-416C01191BFA}"/>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30" name="Picture 1">
            <a:extLst>
              <a:ext uri="{FF2B5EF4-FFF2-40B4-BE49-F238E27FC236}">
                <a16:creationId xmlns:a16="http://schemas.microsoft.com/office/drawing/2014/main" id="{2FEDAD69-FE26-1D49-9A2A-5CD2E9EB0578}"/>
              </a:ext>
            </a:extLst>
          </p:cNvPr>
          <p:cNvPicPr>
            <a:picLocks noChangeAspect="1"/>
          </p:cNvPicPr>
          <p:nvPr/>
        </p:nvPicPr>
        <p:blipFill>
          <a:blip r:embed="rId3"/>
          <a:stretch>
            <a:fillRect/>
          </a:stretch>
        </p:blipFill>
        <p:spPr>
          <a:xfrm>
            <a:off x="9602255" y="6139583"/>
            <a:ext cx="2047240" cy="198120"/>
          </a:xfrm>
          <a:prstGeom prst="rect">
            <a:avLst/>
          </a:prstGeom>
        </p:spPr>
      </p:pic>
    </p:spTree>
    <p:extLst>
      <p:ext uri="{BB962C8B-B14F-4D97-AF65-F5344CB8AC3E}">
        <p14:creationId xmlns:p14="http://schemas.microsoft.com/office/powerpoint/2010/main" val="279369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見出し+2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16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5" y="3059999"/>
            <a:ext cx="5292000" cy="32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6228000" y="3059999"/>
            <a:ext cx="5292000" cy="32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49154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強調見出し+2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000" y="1186849"/>
            <a:ext cx="10800000" cy="1574265"/>
          </a:xfrm>
          <a:solidFill>
            <a:schemeClr val="bg2">
              <a:lumMod val="50000"/>
            </a:schemeClr>
          </a:solidFill>
          <a:ln>
            <a:solidFill>
              <a:schemeClr val="bg2">
                <a:lumMod val="50000"/>
              </a:schemeClr>
            </a:solidFill>
          </a:ln>
        </p:spPr>
        <p:txBody>
          <a:bodyPr>
            <a:spAutoFit/>
          </a:bodyPr>
          <a:lstStyle>
            <a:lvl1pPr>
              <a:buClr>
                <a:schemeClr val="bg1"/>
              </a:buClr>
              <a:defRPr sz="2667">
                <a:solidFill>
                  <a:schemeClr val="bg1"/>
                </a:solidFill>
              </a:defRPr>
            </a:lvl1pPr>
            <a:lvl2pPr>
              <a:buClr>
                <a:schemeClr val="bg1"/>
              </a:buClr>
              <a:defRPr sz="2667">
                <a:solidFill>
                  <a:schemeClr val="bg1"/>
                </a:solidFill>
              </a:defRPr>
            </a:lvl2pPr>
            <a:lvl3pPr>
              <a:buClr>
                <a:schemeClr val="bg1"/>
              </a:buClr>
              <a:defRPr sz="2667">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6" name="コンテンツ プレースホルダー 5"/>
          <p:cNvSpPr>
            <a:spLocks noGrp="1"/>
          </p:cNvSpPr>
          <p:nvPr>
            <p:ph sz="quarter" idx="11"/>
          </p:nvPr>
        </p:nvSpPr>
        <p:spPr>
          <a:xfrm>
            <a:off x="720725" y="2606975"/>
            <a:ext cx="5292000" cy="369302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6228000" y="2606975"/>
            <a:ext cx="5292000" cy="369302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72758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2box+まとめ">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9"/>
            <a:ext cx="5292000" cy="367315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1186849"/>
            <a:ext cx="5292000" cy="367315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コンテンツ プレースホルダー 6"/>
          <p:cNvSpPr>
            <a:spLocks noGrp="1"/>
          </p:cNvSpPr>
          <p:nvPr>
            <p:ph sz="quarter" idx="12"/>
          </p:nvPr>
        </p:nvSpPr>
        <p:spPr>
          <a:xfrm>
            <a:off x="720725" y="4725737"/>
            <a:ext cx="10799763" cy="1574265"/>
          </a:xfrm>
          <a:ln w="28575">
            <a:solidFill>
              <a:schemeClr val="tx2"/>
            </a:solidFill>
          </a:ln>
        </p:spPr>
        <p:txBody>
          <a:bodyPr anchor="b" anchorCtr="0">
            <a:spAutoFit/>
          </a:bodyPr>
          <a:lstStyle>
            <a:lvl1pPr>
              <a:defRPr sz="2667"/>
            </a:lvl1pPr>
            <a:lvl2pPr>
              <a:defRPr sz="2667"/>
            </a:lvl2pPr>
            <a:lvl3pPr>
              <a:defRPr sz="2667"/>
            </a:lvl3pPr>
            <a:lvl4pPr>
              <a:defRPr sz="2667"/>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Tree>
    <p:extLst>
      <p:ext uri="{BB962C8B-B14F-4D97-AF65-F5344CB8AC3E}">
        <p14:creationId xmlns:p14="http://schemas.microsoft.com/office/powerpoint/2010/main" val="29590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4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5292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1186845"/>
            <a:ext cx="5292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720726" y="3960000"/>
            <a:ext cx="5292725" cy="23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コンテンツ プレースホルダー 8"/>
          <p:cNvSpPr>
            <a:spLocks noGrp="1"/>
          </p:cNvSpPr>
          <p:nvPr>
            <p:ph sz="quarter" idx="13"/>
          </p:nvPr>
        </p:nvSpPr>
        <p:spPr>
          <a:xfrm>
            <a:off x="6228000" y="3960000"/>
            <a:ext cx="5292725" cy="234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5395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見出し+3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187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4" y="3239999"/>
            <a:ext cx="3420000" cy="30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4410000" y="3239999"/>
            <a:ext cx="3420000" cy="30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ー 8"/>
          <p:cNvSpPr>
            <a:spLocks noGrp="1"/>
          </p:cNvSpPr>
          <p:nvPr>
            <p:ph sz="quarter" idx="13"/>
          </p:nvPr>
        </p:nvSpPr>
        <p:spPr>
          <a:xfrm>
            <a:off x="8100000" y="3239999"/>
            <a:ext cx="3420000" cy="30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319743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6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3420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4410000" y="1186845"/>
            <a:ext cx="3420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コンテンツ プレースホルダー 6"/>
          <p:cNvSpPr>
            <a:spLocks noGrp="1"/>
          </p:cNvSpPr>
          <p:nvPr>
            <p:ph sz="quarter" idx="12"/>
          </p:nvPr>
        </p:nvSpPr>
        <p:spPr>
          <a:xfrm>
            <a:off x="8100000" y="1186845"/>
            <a:ext cx="3420000" cy="259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ー 8"/>
          <p:cNvSpPr>
            <a:spLocks noGrp="1"/>
          </p:cNvSpPr>
          <p:nvPr>
            <p:ph sz="quarter" idx="13"/>
          </p:nvPr>
        </p:nvSpPr>
        <p:spPr>
          <a:xfrm>
            <a:off x="720000" y="3960000"/>
            <a:ext cx="3420000" cy="21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コンテンツ プレースホルダー 7"/>
          <p:cNvSpPr>
            <a:spLocks noGrp="1"/>
          </p:cNvSpPr>
          <p:nvPr>
            <p:ph sz="quarter" idx="14"/>
          </p:nvPr>
        </p:nvSpPr>
        <p:spPr>
          <a:xfrm>
            <a:off x="4410076" y="3960000"/>
            <a:ext cx="3419475" cy="21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コンテンツ プレースホルダー 10"/>
          <p:cNvSpPr>
            <a:spLocks noGrp="1"/>
          </p:cNvSpPr>
          <p:nvPr>
            <p:ph sz="quarter" idx="15"/>
          </p:nvPr>
        </p:nvSpPr>
        <p:spPr>
          <a:xfrm>
            <a:off x="8099427" y="3960000"/>
            <a:ext cx="3421063" cy="21600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89040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1box+横補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277657"/>
            <a:ext cx="7020000" cy="502234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920000" y="1277657"/>
            <a:ext cx="3600000" cy="5022345"/>
          </a:xfrm>
          <a:ln w="12700">
            <a:solidFill>
              <a:schemeClr val="tx1">
                <a:lumMod val="90000"/>
                <a:lumOff val="10000"/>
              </a:schemeClr>
            </a:solidFill>
          </a:ln>
        </p:spPr>
        <p:txBody>
          <a:bodyPr/>
          <a:lstStyle>
            <a:lvl1pPr>
              <a:buClr>
                <a:schemeClr val="tx1">
                  <a:lumMod val="90000"/>
                  <a:lumOff val="10000"/>
                </a:schemeClr>
              </a:buClr>
              <a:defRPr sz="1867">
                <a:solidFill>
                  <a:schemeClr val="tx1">
                    <a:lumMod val="90000"/>
                    <a:lumOff val="10000"/>
                  </a:schemeClr>
                </a:solidFill>
              </a:defRPr>
            </a:lvl1pPr>
            <a:lvl2pPr>
              <a:buClr>
                <a:schemeClr val="tx1">
                  <a:lumMod val="90000"/>
                  <a:lumOff val="10000"/>
                </a:schemeClr>
              </a:buClr>
              <a:defRPr sz="1867">
                <a:solidFill>
                  <a:schemeClr val="tx1">
                    <a:lumMod val="90000"/>
                    <a:lumOff val="10000"/>
                  </a:schemeClr>
                </a:solidFill>
              </a:defRPr>
            </a:lvl2pPr>
            <a:lvl3pPr>
              <a:buClr>
                <a:schemeClr val="tx1">
                  <a:lumMod val="90000"/>
                  <a:lumOff val="10000"/>
                </a:schemeClr>
              </a:buClr>
              <a:defRPr sz="1867">
                <a:solidFill>
                  <a:schemeClr val="tx1">
                    <a:lumMod val="90000"/>
                    <a:lumOff val="10000"/>
                  </a:schemeClr>
                </a:solidFill>
              </a:defRPr>
            </a:lvl3pPr>
            <a:lvl4pPr>
              <a:buClr>
                <a:schemeClr val="tx1">
                  <a:lumMod val="90000"/>
                  <a:lumOff val="10000"/>
                </a:schemeClr>
              </a:buClr>
              <a:defRPr sz="1867">
                <a:solidFill>
                  <a:schemeClr val="tx1">
                    <a:lumMod val="90000"/>
                    <a:lumOff val="10000"/>
                  </a:schemeClr>
                </a:solidFill>
              </a:defRPr>
            </a:lvl4pPr>
            <a:lvl5pPr>
              <a:buClr>
                <a:schemeClr val="tx1">
                  <a:lumMod val="90000"/>
                  <a:lumOff val="10000"/>
                </a:schemeClr>
              </a:buClr>
              <a:defRPr sz="1600">
                <a:solidFill>
                  <a:schemeClr val="tx1">
                    <a:lumMod val="90000"/>
                    <a:lumOff val="10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3616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1box+下補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9"/>
            <a:ext cx="10800000" cy="349315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20725" y="4528759"/>
            <a:ext cx="10799763" cy="1771243"/>
          </a:xfrm>
          <a:ln w="12700">
            <a:solidFill>
              <a:schemeClr val="tx1">
                <a:lumMod val="90000"/>
                <a:lumOff val="10000"/>
              </a:schemeClr>
            </a:solidFill>
          </a:ln>
        </p:spPr>
        <p:txBody>
          <a:bodyPr anchor="b" anchorCtr="0">
            <a:spAutoFit/>
          </a:bodyPr>
          <a:lstStyle>
            <a:lvl1pPr>
              <a:buClr>
                <a:schemeClr val="tx1">
                  <a:lumMod val="90000"/>
                  <a:lumOff val="10000"/>
                </a:schemeClr>
              </a:buClr>
              <a:defRPr sz="1867">
                <a:solidFill>
                  <a:schemeClr val="tx1">
                    <a:lumMod val="90000"/>
                    <a:lumOff val="10000"/>
                  </a:schemeClr>
                </a:solidFill>
              </a:defRPr>
            </a:lvl1pPr>
            <a:lvl2pPr>
              <a:buClr>
                <a:schemeClr val="tx1">
                  <a:lumMod val="90000"/>
                  <a:lumOff val="10000"/>
                </a:schemeClr>
              </a:buClr>
              <a:defRPr sz="1867">
                <a:solidFill>
                  <a:schemeClr val="tx1">
                    <a:lumMod val="90000"/>
                    <a:lumOff val="10000"/>
                  </a:schemeClr>
                </a:solidFill>
              </a:defRPr>
            </a:lvl2pPr>
            <a:lvl3pPr>
              <a:buClr>
                <a:schemeClr val="tx1">
                  <a:lumMod val="90000"/>
                  <a:lumOff val="10000"/>
                </a:schemeClr>
              </a:buClr>
              <a:defRPr sz="1867">
                <a:solidFill>
                  <a:schemeClr val="tx1">
                    <a:lumMod val="90000"/>
                    <a:lumOff val="10000"/>
                  </a:schemeClr>
                </a:solidFill>
              </a:defRPr>
            </a:lvl3pPr>
            <a:lvl4pPr>
              <a:buClr>
                <a:schemeClr val="tx1">
                  <a:lumMod val="90000"/>
                  <a:lumOff val="10000"/>
                </a:schemeClr>
              </a:buClr>
              <a:defRPr sz="1867">
                <a:solidFill>
                  <a:schemeClr val="tx1">
                    <a:lumMod val="90000"/>
                    <a:lumOff val="10000"/>
                  </a:schemeClr>
                </a:solidFill>
              </a:defRPr>
            </a:lvl4pPr>
            <a:lvl5pPr>
              <a:buClr>
                <a:schemeClr val="tx1">
                  <a:lumMod val="90000"/>
                  <a:lumOff val="10000"/>
                </a:schemeClr>
              </a:buClr>
              <a:defRPr sz="1600">
                <a:solidFill>
                  <a:schemeClr val="tx1">
                    <a:lumMod val="90000"/>
                    <a:lumOff val="10000"/>
                  </a:schemeClr>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78568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公開資料用ディスクレーマー付">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33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テキスト ボックス 6"/>
          <p:cNvSpPr txBox="1"/>
          <p:nvPr/>
        </p:nvSpPr>
        <p:spPr>
          <a:xfrm>
            <a:off x="720000" y="3411479"/>
            <a:ext cx="10800000" cy="2828851"/>
          </a:xfrm>
          <a:prstGeom prst="rect">
            <a:avLst/>
          </a:prstGeom>
          <a:noFill/>
          <a:ln w="12700">
            <a:solidFill>
              <a:schemeClr val="tx1">
                <a:lumMod val="90000"/>
                <a:lumOff val="10000"/>
              </a:schemeClr>
            </a:solidFill>
          </a:ln>
        </p:spPr>
        <p:txBody>
          <a:bodyPr wrap="square" rtlCol="0" anchor="b">
            <a:spAutoFit/>
          </a:bodyPr>
          <a:lstStyle/>
          <a:p>
            <a:pPr>
              <a:lnSpc>
                <a:spcPct val="120000"/>
              </a:lnSpc>
            </a:pPr>
            <a:r>
              <a:rPr kumimoji="1" lang="ja-JP" altLang="en-US" sz="1867" dirty="0">
                <a:solidFill>
                  <a:schemeClr val="tx1">
                    <a:lumMod val="90000"/>
                    <a:lumOff val="10000"/>
                  </a:schemeClr>
                </a:solidFill>
              </a:rPr>
              <a:t>この資料に含まれる情報は可能な限り正確を期しております</a:t>
            </a:r>
            <a:r>
              <a:rPr kumimoji="1" lang="ja-JP" altLang="en-US" sz="1867">
                <a:solidFill>
                  <a:schemeClr val="tx1">
                    <a:lumMod val="90000"/>
                    <a:lumOff val="10000"/>
                  </a:schemeClr>
                </a:solidFill>
              </a:rPr>
              <a:t>が、株式会社エイチシーエル・ジャパンの</a:t>
            </a:r>
            <a:r>
              <a:rPr kumimoji="1" lang="ja-JP" altLang="en-US" sz="1867" dirty="0">
                <a:solidFill>
                  <a:schemeClr val="tx1">
                    <a:lumMod val="90000"/>
                    <a:lumOff val="10000"/>
                  </a:schemeClr>
                </a:solidFill>
              </a:rPr>
              <a:t>正式なレビューを受けておらず、当資料に記載された内容</a:t>
            </a:r>
            <a:r>
              <a:rPr kumimoji="1" lang="ja-JP" altLang="en-US" sz="1867">
                <a:solidFill>
                  <a:schemeClr val="tx1">
                    <a:lumMod val="90000"/>
                    <a:lumOff val="10000"/>
                  </a:schemeClr>
                </a:solidFill>
              </a:rPr>
              <a:t>に関して株式会社エイチシーエル・ジャパンは</a:t>
            </a:r>
            <a:r>
              <a:rPr kumimoji="1" lang="ja-JP" altLang="en-US" sz="1867" dirty="0">
                <a:solidFill>
                  <a:schemeClr val="tx1">
                    <a:lumMod val="90000"/>
                    <a:lumOff val="10000"/>
                  </a:schemeClr>
                </a:solidFill>
              </a:rPr>
              <a:t>何ら保証するものではありません。従って、この情報の利用はひとえに使用者の責任において為されるものであり、資料の内容によって受けたいかなる被害に関しても一切の保証をするものではありません。</a:t>
            </a:r>
          </a:p>
          <a:p>
            <a:pPr>
              <a:lnSpc>
                <a:spcPct val="120000"/>
              </a:lnSpc>
            </a:pPr>
            <a:r>
              <a:rPr kumimoji="1" lang="ja-JP" altLang="en-US" sz="1867" dirty="0">
                <a:solidFill>
                  <a:schemeClr val="tx1">
                    <a:lumMod val="90000"/>
                    <a:lumOff val="10000"/>
                  </a:schemeClr>
                </a:solidFill>
              </a:rPr>
              <a:t>当資料をコピー等で複製すること</a:t>
            </a:r>
            <a:r>
              <a:rPr kumimoji="1" lang="ja-JP" altLang="en-US" sz="1867">
                <a:solidFill>
                  <a:schemeClr val="tx1">
                    <a:lumMod val="90000"/>
                    <a:lumOff val="10000"/>
                  </a:schemeClr>
                </a:solidFill>
              </a:rPr>
              <a:t>は、株式会社エイチシーエル・ジャパン、</a:t>
            </a:r>
            <a:r>
              <a:rPr kumimoji="1" lang="ja-JP" altLang="en-US" sz="1867" dirty="0">
                <a:solidFill>
                  <a:schemeClr val="tx1">
                    <a:lumMod val="90000"/>
                    <a:lumOff val="10000"/>
                  </a:schemeClr>
                </a:solidFill>
              </a:rPr>
              <a:t>および執筆者の承諾なしではできません。</a:t>
            </a:r>
          </a:p>
          <a:p>
            <a:pPr>
              <a:lnSpc>
                <a:spcPct val="120000"/>
              </a:lnSpc>
            </a:pPr>
            <a:r>
              <a:rPr kumimoji="1" lang="ja-JP" altLang="en-US" sz="1867" dirty="0">
                <a:solidFill>
                  <a:schemeClr val="tx1">
                    <a:lumMod val="90000"/>
                    <a:lumOff val="10000"/>
                  </a:schemeClr>
                </a:solidFill>
              </a:rPr>
              <a:t>また、当資料に記載された製品名または会社名はそれぞれの各社の商標または登録商標です。</a:t>
            </a:r>
          </a:p>
        </p:txBody>
      </p:sp>
    </p:spTree>
    <p:extLst>
      <p:ext uri="{BB962C8B-B14F-4D97-AF65-F5344CB8AC3E}">
        <p14:creationId xmlns:p14="http://schemas.microsoft.com/office/powerpoint/2010/main" val="331278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FAQ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endParaRPr kumimoji="1" lang="ja-JP" altLang="en-US" dirty="0"/>
          </a:p>
        </p:txBody>
      </p:sp>
      <p:sp>
        <p:nvSpPr>
          <p:cNvPr id="4" name="コンテンツ プレースホルダー 3"/>
          <p:cNvSpPr>
            <a:spLocks noGrp="1"/>
          </p:cNvSpPr>
          <p:nvPr>
            <p:ph sz="quarter" idx="10"/>
          </p:nvPr>
        </p:nvSpPr>
        <p:spPr>
          <a:xfrm>
            <a:off x="720724" y="1186845"/>
            <a:ext cx="5292000" cy="5113155"/>
          </a:xfrm>
        </p:spPr>
        <p:txBody>
          <a:bodyPr/>
          <a:lstStyle>
            <a:lvl2pPr marL="380990" indent="-380990">
              <a:buClr>
                <a:schemeClr val="tx2"/>
              </a:buClr>
              <a:buFont typeface=".AppleSystemUIFont" charset="-120"/>
              <a:buChar char="Q"/>
              <a:defRPr b="1"/>
            </a:lvl2pPr>
            <a:lvl3pPr marL="364058" indent="-364058">
              <a:buFont typeface=".AppleSystemUIFont" charset="-120"/>
              <a:buChar char="A"/>
              <a:defRPr/>
            </a:lvl3pPr>
            <a:lvl4pPr>
              <a:defRPr b="0"/>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1186845"/>
            <a:ext cx="5292000" cy="5113155"/>
          </a:xfrm>
        </p:spPr>
        <p:txBody>
          <a:bodyPr/>
          <a:lstStyle>
            <a:lvl2pPr marL="380990" indent="-380990">
              <a:buClr>
                <a:schemeClr val="tx2"/>
              </a:buClr>
              <a:buFont typeface=".AppleSystemUIFont" charset="-120"/>
              <a:buChar char="Q"/>
              <a:defRPr b="1"/>
            </a:lvl2pPr>
            <a:lvl3pPr marL="364058" indent="-364058">
              <a:buFont typeface=".AppleSystemUIFont" charset="-120"/>
              <a:buChar char="A"/>
              <a:defRPr/>
            </a:lvl3pPr>
            <a:lvl4pPr>
              <a:defRPr b="0"/>
            </a:lvl4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Tree>
    <p:extLst>
      <p:ext uri="{BB962C8B-B14F-4D97-AF65-F5344CB8AC3E}">
        <p14:creationId xmlns:p14="http://schemas.microsoft.com/office/powerpoint/2010/main" val="27021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章見出し">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C261EFDF-91AE-5C4F-B7CE-71AE6D306FF8}"/>
              </a:ext>
            </a:extLst>
          </p:cNvPr>
          <p:cNvSpPr/>
          <p:nvPr/>
        </p:nvSpPr>
        <p:spPr>
          <a:xfrm>
            <a:off x="1026610"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pic>
        <p:nvPicPr>
          <p:cNvPr id="15" name="Picture 21">
            <a:extLst>
              <a:ext uri="{FF2B5EF4-FFF2-40B4-BE49-F238E27FC236}">
                <a16:creationId xmlns:a16="http://schemas.microsoft.com/office/drawing/2014/main" id="{600740E9-EB5B-FF42-841B-DE9BB65692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
        <p:nvSpPr>
          <p:cNvPr id="2" name="タイトル 1"/>
          <p:cNvSpPr>
            <a:spLocks noGrp="1"/>
          </p:cNvSpPr>
          <p:nvPr>
            <p:ph type="title"/>
          </p:nvPr>
        </p:nvSpPr>
        <p:spPr>
          <a:xfrm>
            <a:off x="720000" y="1467435"/>
            <a:ext cx="5801995" cy="2700000"/>
          </a:xfrm>
        </p:spPr>
        <p:txBody>
          <a:bodyPr>
            <a:normAutofit/>
          </a:bodyPr>
          <a:lstStyle>
            <a:lvl1pPr>
              <a:defRPr sz="4800">
                <a:solidFill>
                  <a:schemeClr val="bg2">
                    <a:lumMod val="50000"/>
                  </a:schemeClr>
                </a:solidFill>
              </a:defRPr>
            </a:lvl1pPr>
          </a:lstStyle>
          <a:p>
            <a:r>
              <a:rPr kumimoji="1" lang="ja-JP" altLang="en-US"/>
              <a:t>マスター タイトルの書式設定</a:t>
            </a:r>
            <a:endParaRPr kumimoji="1" lang="ja-JP" altLang="en-US" dirty="0"/>
          </a:p>
        </p:txBody>
      </p:sp>
      <p:sp>
        <p:nvSpPr>
          <p:cNvPr id="5" name="テキスト プレースホルダー 4"/>
          <p:cNvSpPr>
            <a:spLocks noGrp="1"/>
          </p:cNvSpPr>
          <p:nvPr>
            <p:ph type="body" sz="quarter" idx="10"/>
          </p:nvPr>
        </p:nvSpPr>
        <p:spPr>
          <a:xfrm>
            <a:off x="720725" y="4347440"/>
            <a:ext cx="5801995" cy="2160000"/>
          </a:xfrm>
        </p:spPr>
        <p:txBody>
          <a:bodyPr/>
          <a:lstStyle>
            <a:lvl1pPr>
              <a:defRPr sz="2400"/>
            </a:lvl1pPr>
            <a:lvl2pPr>
              <a:defRPr sz="2400"/>
            </a:lvl2pPr>
            <a:lvl3pPr>
              <a:defRPr sz="2400"/>
            </a:lvl3pPr>
            <a:lvl4pPr>
              <a:defRPr sz="2400"/>
            </a:lvl4pPr>
            <a:lvl5pPr>
              <a:defRPr sz="2133"/>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Rectangle 6">
            <a:extLst>
              <a:ext uri="{FF2B5EF4-FFF2-40B4-BE49-F238E27FC236}">
                <a16:creationId xmlns:a16="http://schemas.microsoft.com/office/drawing/2014/main" id="{C261EFDF-91AE-5C4F-B7CE-71AE6D306FF8}"/>
              </a:ext>
            </a:extLst>
          </p:cNvPr>
          <p:cNvSpPr/>
          <p:nvPr/>
        </p:nvSpPr>
        <p:spPr>
          <a:xfrm>
            <a:off x="1026610"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pic>
        <p:nvPicPr>
          <p:cNvPr id="7" name="Picture 21">
            <a:extLst>
              <a:ext uri="{FF2B5EF4-FFF2-40B4-BE49-F238E27FC236}">
                <a16:creationId xmlns:a16="http://schemas.microsoft.com/office/drawing/2014/main" id="{600740E9-EB5B-FF42-841B-DE9BB65692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Tree>
    <p:extLst>
      <p:ext uri="{BB962C8B-B14F-4D97-AF65-F5344CB8AC3E}">
        <p14:creationId xmlns:p14="http://schemas.microsoft.com/office/powerpoint/2010/main" val="3265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Tree>
    <p:extLst>
      <p:ext uri="{BB962C8B-B14F-4D97-AF65-F5344CB8AC3E}">
        <p14:creationId xmlns:p14="http://schemas.microsoft.com/office/powerpoint/2010/main" val="4428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枠線なし">
    <p:spTree>
      <p:nvGrpSpPr>
        <p:cNvPr id="1" name=""/>
        <p:cNvGrpSpPr/>
        <p:nvPr/>
      </p:nvGrpSpPr>
      <p:grpSpPr>
        <a:xfrm>
          <a:off x="0" y="0"/>
          <a:ext cx="0" cy="0"/>
          <a:chOff x="0" y="0"/>
          <a:chExt cx="0" cy="0"/>
        </a:xfrm>
      </p:grpSpPr>
      <p:sp>
        <p:nvSpPr>
          <p:cNvPr id="4" name="コンテンツ プレースホルダー 3"/>
          <p:cNvSpPr>
            <a:spLocks noGrp="1"/>
          </p:cNvSpPr>
          <p:nvPr>
            <p:ph sz="quarter" idx="10"/>
          </p:nvPr>
        </p:nvSpPr>
        <p:spPr>
          <a:xfrm>
            <a:off x="720724" y="1186847"/>
            <a:ext cx="10800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44525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空白ページ">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92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_1box">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5534C0D7-8727-E842-8203-C286566901BD}"/>
              </a:ext>
            </a:extLst>
          </p:cNvPr>
          <p:cNvSpPr/>
          <p:nvPr/>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2" name="タイトル 1"/>
          <p:cNvSpPr>
            <a:spLocks noGrp="1"/>
          </p:cNvSpPr>
          <p:nvPr>
            <p:ph type="title"/>
          </p:nvPr>
        </p:nvSpPr>
        <p:spPr/>
        <p:txBody>
          <a:bodyPr anchor="b"/>
          <a:lstStyle>
            <a:lvl1pPr>
              <a:defRPr>
                <a:solidFill>
                  <a:schemeClr val="bg1"/>
                </a:solidFill>
              </a:defRPr>
            </a:lvl1pPr>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10800000" cy="511315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5562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_2box比較用">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CBF8E8E5-5E54-9848-B57D-B9AE3AAE89E2}"/>
              </a:ext>
            </a:extLst>
          </p:cNvPr>
          <p:cNvPicPr>
            <a:picLocks noChangeAspect="1"/>
          </p:cNvPicPr>
          <p:nvPr/>
        </p:nvPicPr>
        <p:blipFill>
          <a:blip r:embed="rId2"/>
          <a:stretch>
            <a:fillRect/>
          </a:stretch>
        </p:blipFill>
        <p:spPr>
          <a:xfrm>
            <a:off x="11116238" y="161367"/>
            <a:ext cx="806823" cy="112580"/>
          </a:xfrm>
          <a:prstGeom prst="rect">
            <a:avLst/>
          </a:prstGeom>
        </p:spPr>
      </p:pic>
      <p:cxnSp>
        <p:nvCxnSpPr>
          <p:cNvPr id="8" name="Straight Connector 10">
            <a:extLst>
              <a:ext uri="{FF2B5EF4-FFF2-40B4-BE49-F238E27FC236}">
                <a16:creationId xmlns:a16="http://schemas.microsoft.com/office/drawing/2014/main" id="{E68CC47A-50EE-C64F-B8BA-9AD2EAFCFEED}"/>
              </a:ext>
            </a:extLst>
          </p:cNvPr>
          <p:cNvCxnSpPr/>
          <p:nvPr/>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2">
            <a:extLst>
              <a:ext uri="{FF2B5EF4-FFF2-40B4-BE49-F238E27FC236}">
                <a16:creationId xmlns:a16="http://schemas.microsoft.com/office/drawing/2014/main" id="{B5A294DF-9EAC-9549-B0AC-02629178CCA6}"/>
              </a:ext>
            </a:extLst>
          </p:cNvPr>
          <p:cNvCxnSpPr/>
          <p:nvPr/>
        </p:nvCxnSpPr>
        <p:spPr>
          <a:xfrm>
            <a:off x="10037851" y="6522729"/>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89C11583-B2FD-9B41-83FE-AF5314DE0777}"/>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400">
                <a:solidFill>
                  <a:schemeClr val="tx1">
                    <a:tint val="75000"/>
                  </a:schemeClr>
                </a:solidFill>
                <a:latin typeface="Gotham-Book" panose="02000604040000020004" pitchFamily="2" charset="0"/>
              </a:defRPr>
            </a:lvl1pPr>
          </a:lstStyle>
          <a:p>
            <a:fld id="{6F188EBD-305A-438C-92C1-E1A6FE10E18D}" type="slidenum">
              <a:rPr kumimoji="1" lang="ja-JP" altLang="en-US" smtClean="0"/>
              <a:t>‹#›</a:t>
            </a:fld>
            <a:endParaRPr kumimoji="1" lang="ja-JP" altLang="en-US"/>
          </a:p>
        </p:txBody>
      </p:sp>
      <p:pic>
        <p:nvPicPr>
          <p:cNvPr id="16" name="Graphic 4">
            <a:extLst>
              <a:ext uri="{FF2B5EF4-FFF2-40B4-BE49-F238E27FC236}">
                <a16:creationId xmlns:a16="http://schemas.microsoft.com/office/drawing/2014/main" id="{FADA4911-AE88-5B42-A2CA-D04E867918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970" b="41818"/>
          <a:stretch/>
        </p:blipFill>
        <p:spPr>
          <a:xfrm>
            <a:off x="10162425" y="6511679"/>
            <a:ext cx="1905000" cy="289784"/>
          </a:xfrm>
          <a:prstGeom prst="rect">
            <a:avLst/>
          </a:prstGeom>
        </p:spPr>
      </p:pic>
      <p:sp>
        <p:nvSpPr>
          <p:cNvPr id="5" name="Rectangle 7">
            <a:extLst>
              <a:ext uri="{FF2B5EF4-FFF2-40B4-BE49-F238E27FC236}">
                <a16:creationId xmlns:a16="http://schemas.microsoft.com/office/drawing/2014/main" id="{6C497AD8-7F6A-9E47-A53B-77752D5C5B4B}"/>
              </a:ext>
            </a:extLst>
          </p:cNvPr>
          <p:cNvSpPr/>
          <p:nvPr/>
        </p:nvSpPr>
        <p:spPr>
          <a:xfrm>
            <a:off x="3" y="0"/>
            <a:ext cx="6095999"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4" name="コンテンツ プレースホルダー 3"/>
          <p:cNvSpPr>
            <a:spLocks noGrp="1"/>
          </p:cNvSpPr>
          <p:nvPr>
            <p:ph sz="quarter" idx="10"/>
          </p:nvPr>
        </p:nvSpPr>
        <p:spPr>
          <a:xfrm>
            <a:off x="720724" y="1186845"/>
            <a:ext cx="5040000" cy="5113155"/>
          </a:xfrm>
        </p:spPr>
        <p:txBody>
          <a:bodyPr anchor="ctr"/>
          <a:lstStyle>
            <a:lvl1pPr>
              <a:buClr>
                <a:schemeClr val="bg1"/>
              </a:buClr>
              <a:defRPr sz="3200">
                <a:solidFill>
                  <a:schemeClr val="bg1"/>
                </a:solidFill>
              </a:defRPr>
            </a:lvl1pPr>
            <a:lvl2pPr>
              <a:buClr>
                <a:schemeClr val="bg1"/>
              </a:buClr>
              <a:defRPr sz="3200">
                <a:solidFill>
                  <a:schemeClr val="bg1"/>
                </a:solidFill>
              </a:defRPr>
            </a:lvl2pPr>
            <a:lvl3pPr>
              <a:buClr>
                <a:schemeClr val="bg1"/>
              </a:buClr>
              <a:defRPr sz="3200">
                <a:solidFill>
                  <a:schemeClr val="bg1"/>
                </a:solidFill>
              </a:defRPr>
            </a:lvl3pPr>
            <a:lvl4pPr>
              <a:buClr>
                <a:schemeClr val="bg1"/>
              </a:buClr>
              <a:defRPr sz="3200">
                <a:solidFill>
                  <a:schemeClr val="bg1"/>
                </a:solidFill>
              </a:defRPr>
            </a:lvl4pPr>
            <a:lvl5pPr>
              <a:buClr>
                <a:schemeClr val="bg1"/>
              </a:buClr>
              <a:defRPr sz="2667">
                <a:solidFill>
                  <a:schemeClr val="bg1"/>
                </a:solidFill>
              </a:defRPr>
            </a:lvl5pPr>
            <a:lvl6pPr>
              <a:buClr>
                <a:schemeClr val="bg1"/>
              </a:buClr>
              <a:defRPr sz="2667">
                <a:solidFill>
                  <a:schemeClr val="bg1"/>
                </a:solidFill>
              </a:defRPr>
            </a:lvl6pPr>
            <a:lvl7pPr>
              <a:buClr>
                <a:schemeClr val="bg1"/>
              </a:buClr>
              <a:defRPr sz="2667">
                <a:solidFill>
                  <a:schemeClr val="bg1"/>
                </a:solidFill>
              </a:defRPr>
            </a:lvl7pPr>
            <a:lvl8pPr>
              <a:buClr>
                <a:schemeClr val="bg1"/>
              </a:buClr>
              <a:defRPr sz="2667">
                <a:solidFill>
                  <a:schemeClr val="bg1"/>
                </a:solidFill>
              </a:defRPr>
            </a:lvl8pPr>
            <a:lvl9pPr>
              <a:buClr>
                <a:schemeClr val="bg1"/>
              </a:buClr>
              <a:defRPr sz="2133">
                <a:solidFill>
                  <a:schemeClr val="bg1"/>
                </a:solidFill>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480000" y="1186845"/>
            <a:ext cx="5040000" cy="5113155"/>
          </a:xfrm>
        </p:spPr>
        <p:txBody>
          <a:bodyPr anchor="ctr"/>
          <a:lstStyle>
            <a:lvl1pPr>
              <a:defRPr sz="3200"/>
            </a:lvl1pPr>
            <a:lvl2pPr>
              <a:defRPr sz="3200"/>
            </a:lvl2pPr>
            <a:lvl3pPr>
              <a:defRPr sz="3200"/>
            </a:lvl3pPr>
            <a:lvl4pPr>
              <a:defRPr sz="3200"/>
            </a:lvl4pPr>
            <a:lvl5pPr>
              <a:defRPr sz="2667"/>
            </a:lvl5pPr>
            <a:lvl6pPr>
              <a:defRPr sz="2667"/>
            </a:lvl6pPr>
            <a:lvl7pPr>
              <a:defRPr sz="2667"/>
            </a:lvl7pPr>
            <a:lvl8pPr>
              <a:defRPr sz="2667"/>
            </a:lvl8pPr>
            <a:lvl9pPr>
              <a:defRPr sz="21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625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5_2boc横">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id="{013FC119-8E67-D544-AFB3-53193768D821}"/>
              </a:ext>
            </a:extLst>
          </p:cNvPr>
          <p:cNvSpPr/>
          <p:nvPr/>
        </p:nvSpPr>
        <p:spPr>
          <a:xfrm>
            <a:off x="1" y="1"/>
            <a:ext cx="12192000" cy="3787771"/>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2" name="タイトル 1"/>
          <p:cNvSpPr>
            <a:spLocks noGrp="1"/>
          </p:cNvSpPr>
          <p:nvPr>
            <p:ph type="title"/>
          </p:nvPr>
        </p:nvSpPr>
        <p:spPr>
          <a:xfrm>
            <a:off x="696000" y="3787773"/>
            <a:ext cx="10800000" cy="733881"/>
          </a:xfrm>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4666680"/>
            <a:ext cx="5292000" cy="163332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4666680"/>
            <a:ext cx="5292000" cy="163332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11" name="Straight Connector 10">
            <a:extLst>
              <a:ext uri="{FF2B5EF4-FFF2-40B4-BE49-F238E27FC236}">
                <a16:creationId xmlns:a16="http://schemas.microsoft.com/office/drawing/2014/main" id="{4BB11836-53E6-5943-8109-E7E15C0E3992}"/>
              </a:ext>
            </a:extLst>
          </p:cNvPr>
          <p:cNvCxnSpPr/>
          <p:nvPr/>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Group 2">
            <a:extLst>
              <a:ext uri="{FF2B5EF4-FFF2-40B4-BE49-F238E27FC236}">
                <a16:creationId xmlns:a16="http://schemas.microsoft.com/office/drawing/2014/main" id="{1F230A96-E2CF-294B-8EF0-294AC97333EA}"/>
              </a:ext>
            </a:extLst>
          </p:cNvPr>
          <p:cNvGrpSpPr/>
          <p:nvPr/>
        </p:nvGrpSpPr>
        <p:grpSpPr>
          <a:xfrm>
            <a:off x="0" y="5974465"/>
            <a:ext cx="901960" cy="883535"/>
            <a:chOff x="0" y="5974464"/>
            <a:chExt cx="901960" cy="883534"/>
          </a:xfrm>
        </p:grpSpPr>
        <p:sp>
          <p:nvSpPr>
            <p:cNvPr id="13" name="Rectangle 12">
              <a:extLst>
                <a:ext uri="{FF2B5EF4-FFF2-40B4-BE49-F238E27FC236}">
                  <a16:creationId xmlns:a16="http://schemas.microsoft.com/office/drawing/2014/main" id="{B8C69606-1BD7-2F4B-9DE0-BF472562D59D}"/>
                </a:ext>
              </a:extLst>
            </p:cNvPr>
            <p:cNvSpPr/>
            <p:nvPr/>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14" name="Triangle 16">
              <a:extLst>
                <a:ext uri="{FF2B5EF4-FFF2-40B4-BE49-F238E27FC236}">
                  <a16:creationId xmlns:a16="http://schemas.microsoft.com/office/drawing/2014/main" id="{DB7D99F3-03E0-404E-9EBB-C293187F72F0}"/>
                </a:ext>
              </a:extLst>
            </p:cNvPr>
            <p:cNvSpPr/>
            <p:nvPr/>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15" name="Triangle 17">
              <a:extLst>
                <a:ext uri="{FF2B5EF4-FFF2-40B4-BE49-F238E27FC236}">
                  <a16:creationId xmlns:a16="http://schemas.microsoft.com/office/drawing/2014/main" id="{FB2FA236-89AA-9949-8C09-163A05A1A90C}"/>
                </a:ext>
              </a:extLst>
            </p:cNvPr>
            <p:cNvSpPr/>
            <p:nvPr/>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cxnSp>
        <p:nvCxnSpPr>
          <p:cNvPr id="16" name="Straight Connector 22">
            <a:extLst>
              <a:ext uri="{FF2B5EF4-FFF2-40B4-BE49-F238E27FC236}">
                <a16:creationId xmlns:a16="http://schemas.microsoft.com/office/drawing/2014/main" id="{740D69D2-3855-7040-BA09-7260BA41FF78}"/>
              </a:ext>
            </a:extLst>
          </p:cNvPr>
          <p:cNvCxnSpPr/>
          <p:nvPr/>
        </p:nvCxnSpPr>
        <p:spPr>
          <a:xfrm>
            <a:off x="10037851" y="6522729"/>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4">
            <a:extLst>
              <a:ext uri="{FF2B5EF4-FFF2-40B4-BE49-F238E27FC236}">
                <a16:creationId xmlns:a16="http://schemas.microsoft.com/office/drawing/2014/main" id="{7573D406-2D8E-8240-9C48-35FE97FFA1FA}"/>
              </a:ext>
            </a:extLst>
          </p:cNvPr>
          <p:cNvSpPr>
            <a:spLocks/>
          </p:cNvSpPr>
          <p:nvPr/>
        </p:nvSpPr>
        <p:spPr>
          <a:xfrm>
            <a:off x="1540492" y="6533947"/>
            <a:ext cx="3883434" cy="256545"/>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1067" b="0" i="0" kern="1200" dirty="0">
                <a:solidFill>
                  <a:schemeClr val="tx1">
                    <a:lumMod val="65000"/>
                    <a:lumOff val="35000"/>
                  </a:schemeClr>
                </a:solidFill>
                <a:latin typeface="Gotham-Book" panose="02000604040000020004" pitchFamily="2" charset="0"/>
                <a:ea typeface="+mn-ea"/>
                <a:cs typeface="Arial" panose="020B0604020202020204" pitchFamily="34" charset="0"/>
              </a:rPr>
              <a:t>Copyright © 2021 HCL Technologies Limited  |  www.hcltechsw.com</a:t>
            </a:r>
          </a:p>
        </p:txBody>
      </p:sp>
      <p:sp>
        <p:nvSpPr>
          <p:cNvPr id="18" name="Slide Number Placeholder 5">
            <a:extLst>
              <a:ext uri="{FF2B5EF4-FFF2-40B4-BE49-F238E27FC236}">
                <a16:creationId xmlns:a16="http://schemas.microsoft.com/office/drawing/2014/main" id="{71400A66-0C01-2C4F-A17B-76F15FF6BAA5}"/>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400">
                <a:solidFill>
                  <a:schemeClr val="tx1">
                    <a:tint val="75000"/>
                  </a:schemeClr>
                </a:solidFill>
                <a:latin typeface="Gotham-Book" panose="02000604040000020004" pitchFamily="2" charset="0"/>
              </a:defRPr>
            </a:lvl1pPr>
          </a:lstStyle>
          <a:p>
            <a:fld id="{6F188EBD-305A-438C-92C1-E1A6FE10E18D}" type="slidenum">
              <a:rPr kumimoji="1" lang="ja-JP" altLang="en-US" smtClean="0"/>
              <a:t>‹#›</a:t>
            </a:fld>
            <a:endParaRPr kumimoji="1" lang="ja-JP" altLang="en-US"/>
          </a:p>
        </p:txBody>
      </p:sp>
      <p:pic>
        <p:nvPicPr>
          <p:cNvPr id="19" name="Graphic 4">
            <a:extLst>
              <a:ext uri="{FF2B5EF4-FFF2-40B4-BE49-F238E27FC236}">
                <a16:creationId xmlns:a16="http://schemas.microsoft.com/office/drawing/2014/main" id="{AD3AB258-8050-3E41-9AE2-FE378DA72CEC}"/>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Tree>
    <p:extLst>
      <p:ext uri="{BB962C8B-B14F-4D97-AF65-F5344CB8AC3E}">
        <p14:creationId xmlns:p14="http://schemas.microsoft.com/office/powerpoint/2010/main" val="214568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3_Endページ">
    <p:bg>
      <p:bgPr>
        <a:solidFill>
          <a:srgbClr val="0066B3"/>
        </a:solidFill>
        <a:effectLst/>
      </p:bgPr>
    </p:bg>
    <p:spTree>
      <p:nvGrpSpPr>
        <p:cNvPr id="1" name=""/>
        <p:cNvGrpSpPr/>
        <p:nvPr/>
      </p:nvGrpSpPr>
      <p:grpSpPr>
        <a:xfrm>
          <a:off x="0" y="0"/>
          <a:ext cx="0" cy="0"/>
          <a:chOff x="0" y="0"/>
          <a:chExt cx="0" cy="0"/>
        </a:xfrm>
      </p:grpSpPr>
      <p:sp>
        <p:nvSpPr>
          <p:cNvPr id="34" name="Rectangle 15">
            <a:extLst>
              <a:ext uri="{FF2B5EF4-FFF2-40B4-BE49-F238E27FC236}">
                <a16:creationId xmlns:a16="http://schemas.microsoft.com/office/drawing/2014/main" id="{0ECF63C4-A8D1-A742-84CD-708A70BC9D3B}"/>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36" name="Rectangle 17">
            <a:extLst>
              <a:ext uri="{FF2B5EF4-FFF2-40B4-BE49-F238E27FC236}">
                <a16:creationId xmlns:a16="http://schemas.microsoft.com/office/drawing/2014/main" id="{9CD48C91-EF02-C44B-99A9-A4D5B7C9E311}"/>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dirty="0">
                <a:solidFill>
                  <a:schemeClr val="bg1"/>
                </a:solidFill>
                <a:latin typeface="Gotham-Book" panose="02000604040000020004" pitchFamily="2" charset="0"/>
                <a:cs typeface="Arial" panose="020B0604020202020204" pitchFamily="34" charset="0"/>
              </a:rPr>
              <a:t>Copyright © 2021 HCL Technologies Limited  |  www.hcltechsw.com</a:t>
            </a:r>
          </a:p>
        </p:txBody>
      </p:sp>
      <p:grpSp>
        <p:nvGrpSpPr>
          <p:cNvPr id="38" name="Group 12">
            <a:extLst>
              <a:ext uri="{FF2B5EF4-FFF2-40B4-BE49-F238E27FC236}">
                <a16:creationId xmlns:a16="http://schemas.microsoft.com/office/drawing/2014/main" id="{0D717B63-CD45-224A-BE16-4A725B59D263}"/>
              </a:ext>
            </a:extLst>
          </p:cNvPr>
          <p:cNvGrpSpPr/>
          <p:nvPr/>
        </p:nvGrpSpPr>
        <p:grpSpPr>
          <a:xfrm rot="2702539">
            <a:off x="85664" y="-1193650"/>
            <a:ext cx="4574411" cy="5135931"/>
            <a:chOff x="-2961069" y="-2002969"/>
            <a:chExt cx="7060959" cy="6636962"/>
          </a:xfrm>
        </p:grpSpPr>
        <p:sp>
          <p:nvSpPr>
            <p:cNvPr id="39" name="Triangle 21">
              <a:extLst>
                <a:ext uri="{FF2B5EF4-FFF2-40B4-BE49-F238E27FC236}">
                  <a16:creationId xmlns:a16="http://schemas.microsoft.com/office/drawing/2014/main" id="{230B09BC-052C-2D46-BAF8-D066F4F7D45B}"/>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40" name="Triangle 22">
              <a:extLst>
                <a:ext uri="{FF2B5EF4-FFF2-40B4-BE49-F238E27FC236}">
                  <a16:creationId xmlns:a16="http://schemas.microsoft.com/office/drawing/2014/main" id="{1F91D3CB-1C9C-7A4A-AC5A-8C4E937C4030}"/>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41" name="Picture 1">
            <a:extLst>
              <a:ext uri="{FF2B5EF4-FFF2-40B4-BE49-F238E27FC236}">
                <a16:creationId xmlns:a16="http://schemas.microsoft.com/office/drawing/2014/main" id="{8EEB7EF1-5CEA-3B45-BF8A-A426CDF2802C}"/>
              </a:ext>
            </a:extLst>
          </p:cNvPr>
          <p:cNvPicPr>
            <a:picLocks noChangeAspect="1"/>
          </p:cNvPicPr>
          <p:nvPr/>
        </p:nvPicPr>
        <p:blipFill>
          <a:blip r:embed="rId2"/>
          <a:stretch>
            <a:fillRect/>
          </a:stretch>
        </p:blipFill>
        <p:spPr>
          <a:xfrm>
            <a:off x="2541655" y="3085031"/>
            <a:ext cx="7108693" cy="687939"/>
          </a:xfrm>
          <a:prstGeom prst="rect">
            <a:avLst/>
          </a:prstGeom>
        </p:spPr>
      </p:pic>
    </p:spTree>
    <p:extLst>
      <p:ext uri="{BB962C8B-B14F-4D97-AF65-F5344CB8AC3E}">
        <p14:creationId xmlns:p14="http://schemas.microsoft.com/office/powerpoint/2010/main" val="223452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4_Endページ">
    <p:bg>
      <p:bgPr>
        <a:solidFill>
          <a:srgbClr val="0066B3"/>
        </a:solidFill>
        <a:effectLst/>
      </p:bgPr>
    </p:bg>
    <p:spTree>
      <p:nvGrpSpPr>
        <p:cNvPr id="1" name=""/>
        <p:cNvGrpSpPr/>
        <p:nvPr/>
      </p:nvGrpSpPr>
      <p:grpSpPr>
        <a:xfrm>
          <a:off x="0" y="0"/>
          <a:ext cx="0" cy="0"/>
          <a:chOff x="0" y="0"/>
          <a:chExt cx="0" cy="0"/>
        </a:xfrm>
      </p:grpSpPr>
      <p:sp>
        <p:nvSpPr>
          <p:cNvPr id="34" name="Rectangle 15">
            <a:extLst>
              <a:ext uri="{FF2B5EF4-FFF2-40B4-BE49-F238E27FC236}">
                <a16:creationId xmlns:a16="http://schemas.microsoft.com/office/drawing/2014/main" id="{0ECF63C4-A8D1-A742-84CD-708A70BC9D3B}"/>
              </a:ext>
            </a:extLst>
          </p:cNvPr>
          <p:cNvSpPr/>
          <p:nvPr/>
        </p:nvSpPr>
        <p:spPr>
          <a:xfrm>
            <a:off x="0"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36" name="Rectangle 17">
            <a:extLst>
              <a:ext uri="{FF2B5EF4-FFF2-40B4-BE49-F238E27FC236}">
                <a16:creationId xmlns:a16="http://schemas.microsoft.com/office/drawing/2014/main" id="{9CD48C91-EF02-C44B-99A9-A4D5B7C9E311}"/>
              </a:ext>
            </a:extLst>
          </p:cNvPr>
          <p:cNvSpPr>
            <a:spLocks/>
          </p:cNvSpPr>
          <p:nvPr/>
        </p:nvSpPr>
        <p:spPr>
          <a:xfrm>
            <a:off x="8263341" y="6603957"/>
            <a:ext cx="3404137" cy="235898"/>
          </a:xfrm>
          <a:prstGeom prst="rect">
            <a:avLst/>
          </a:prstGeom>
          <a:noFill/>
          <a:ln>
            <a:noFill/>
          </a:ln>
        </p:spPr>
        <p:txBody>
          <a:bodyPr wrap="none" rIns="0">
            <a:spAutoFit/>
          </a:bodyPr>
          <a:lstStyle/>
          <a:p>
            <a:pPr lvl="0" algn="r" defTabSz="1623443" rtl="0" eaLnBrk="1" fontAlgn="base" hangingPunct="1">
              <a:spcBef>
                <a:spcPct val="0"/>
              </a:spcBef>
              <a:spcAft>
                <a:spcPct val="0"/>
              </a:spcAft>
            </a:pPr>
            <a:r>
              <a:rPr lang="en-US" sz="933" b="0" i="0" kern="1200" dirty="0">
                <a:solidFill>
                  <a:schemeClr val="bg1"/>
                </a:solidFill>
                <a:latin typeface="Gotham-Book" panose="02000604040000020004" pitchFamily="2" charset="0"/>
                <a:cs typeface="Arial" panose="020B0604020202020204" pitchFamily="34" charset="0"/>
              </a:rPr>
              <a:t>Copyright © 2021 HCL Technologies Limited  |  www.hcltechsw.com</a:t>
            </a:r>
          </a:p>
        </p:txBody>
      </p:sp>
      <p:cxnSp>
        <p:nvCxnSpPr>
          <p:cNvPr id="37" name="Straight Connector 18">
            <a:extLst>
              <a:ext uri="{FF2B5EF4-FFF2-40B4-BE49-F238E27FC236}">
                <a16:creationId xmlns:a16="http://schemas.microsoft.com/office/drawing/2014/main" id="{CA561A09-A240-9D43-B855-4CD18D815F86}"/>
              </a:ext>
            </a:extLst>
          </p:cNvPr>
          <p:cNvCxnSpPr/>
          <p:nvPr/>
        </p:nvCxnSpPr>
        <p:spPr>
          <a:xfrm>
            <a:off x="8738913"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38" name="Group 12">
            <a:extLst>
              <a:ext uri="{FF2B5EF4-FFF2-40B4-BE49-F238E27FC236}">
                <a16:creationId xmlns:a16="http://schemas.microsoft.com/office/drawing/2014/main" id="{0D717B63-CD45-224A-BE16-4A725B59D263}"/>
              </a:ext>
            </a:extLst>
          </p:cNvPr>
          <p:cNvGrpSpPr/>
          <p:nvPr/>
        </p:nvGrpSpPr>
        <p:grpSpPr>
          <a:xfrm rot="2702539">
            <a:off x="85664" y="-1193650"/>
            <a:ext cx="4574411" cy="5135931"/>
            <a:chOff x="-2961069" y="-2002969"/>
            <a:chExt cx="7060959" cy="6636962"/>
          </a:xfrm>
        </p:grpSpPr>
        <p:sp>
          <p:nvSpPr>
            <p:cNvPr id="39" name="Triangle 21">
              <a:extLst>
                <a:ext uri="{FF2B5EF4-FFF2-40B4-BE49-F238E27FC236}">
                  <a16:creationId xmlns:a16="http://schemas.microsoft.com/office/drawing/2014/main" id="{230B09BC-052C-2D46-BAF8-D066F4F7D45B}"/>
                </a:ext>
              </a:extLst>
            </p:cNvPr>
            <p:cNvSpPr/>
            <p:nvPr/>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sp>
          <p:nvSpPr>
            <p:cNvPr id="40" name="Triangle 22">
              <a:extLst>
                <a:ext uri="{FF2B5EF4-FFF2-40B4-BE49-F238E27FC236}">
                  <a16:creationId xmlns:a16="http://schemas.microsoft.com/office/drawing/2014/main" id="{1F91D3CB-1C9C-7A4A-AC5A-8C4E937C4030}"/>
                </a:ext>
              </a:extLst>
            </p:cNvPr>
            <p:cNvSpPr/>
            <p:nvPr/>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pic>
        <p:nvPicPr>
          <p:cNvPr id="41" name="Picture 1">
            <a:extLst>
              <a:ext uri="{FF2B5EF4-FFF2-40B4-BE49-F238E27FC236}">
                <a16:creationId xmlns:a16="http://schemas.microsoft.com/office/drawing/2014/main" id="{8EEB7EF1-5CEA-3B45-BF8A-A426CDF2802C}"/>
              </a:ext>
            </a:extLst>
          </p:cNvPr>
          <p:cNvPicPr>
            <a:picLocks noChangeAspect="1"/>
          </p:cNvPicPr>
          <p:nvPr/>
        </p:nvPicPr>
        <p:blipFill>
          <a:blip r:embed="rId2"/>
          <a:stretch>
            <a:fillRect/>
          </a:stretch>
        </p:blipFill>
        <p:spPr>
          <a:xfrm>
            <a:off x="9602255" y="6139583"/>
            <a:ext cx="2047240" cy="198120"/>
          </a:xfrm>
          <a:prstGeom prst="rect">
            <a:avLst/>
          </a:prstGeom>
        </p:spPr>
      </p:pic>
      <p:grpSp>
        <p:nvGrpSpPr>
          <p:cNvPr id="3" name="Group 68">
            <a:extLst>
              <a:ext uri="{FF2B5EF4-FFF2-40B4-BE49-F238E27FC236}">
                <a16:creationId xmlns:a16="http://schemas.microsoft.com/office/drawing/2014/main" id="{05BBC2C3-EA55-9F41-AD42-16B2E4BE34D8}"/>
              </a:ext>
            </a:extLst>
          </p:cNvPr>
          <p:cNvGrpSpPr/>
          <p:nvPr/>
        </p:nvGrpSpPr>
        <p:grpSpPr>
          <a:xfrm>
            <a:off x="4899277" y="823250"/>
            <a:ext cx="2393455" cy="365535"/>
            <a:chOff x="3712598" y="617435"/>
            <a:chExt cx="1795091" cy="274151"/>
          </a:xfrm>
        </p:grpSpPr>
        <p:sp>
          <p:nvSpPr>
            <p:cNvPr id="4" name="Freeform 7">
              <a:extLst>
                <a:ext uri="{FF2B5EF4-FFF2-40B4-BE49-F238E27FC236}">
                  <a16:creationId xmlns:a16="http://schemas.microsoft.com/office/drawing/2014/main" id="{6446F39A-B28F-364B-A225-F463A1852FA8}"/>
                </a:ext>
              </a:extLst>
            </p:cNvPr>
            <p:cNvSpPr>
              <a:spLocks/>
            </p:cNvSpPr>
            <p:nvPr/>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5" name="Freeform 8">
              <a:extLst>
                <a:ext uri="{FF2B5EF4-FFF2-40B4-BE49-F238E27FC236}">
                  <a16:creationId xmlns:a16="http://schemas.microsoft.com/office/drawing/2014/main" id="{1314FC5C-3691-AD44-8347-EC3BD60EC935}"/>
                </a:ext>
              </a:extLst>
            </p:cNvPr>
            <p:cNvSpPr>
              <a:spLocks/>
            </p:cNvSpPr>
            <p:nvPr/>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6" name="Freeform 9">
              <a:extLst>
                <a:ext uri="{FF2B5EF4-FFF2-40B4-BE49-F238E27FC236}">
                  <a16:creationId xmlns:a16="http://schemas.microsoft.com/office/drawing/2014/main" id="{50A0FC91-F9FC-384A-8FE0-47B465DCF80B}"/>
                </a:ext>
              </a:extLst>
            </p:cNvPr>
            <p:cNvSpPr>
              <a:spLocks/>
            </p:cNvSpPr>
            <p:nvPr/>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grpSp>
      <p:grpSp>
        <p:nvGrpSpPr>
          <p:cNvPr id="7" name="Group 72">
            <a:extLst>
              <a:ext uri="{FF2B5EF4-FFF2-40B4-BE49-F238E27FC236}">
                <a16:creationId xmlns:a16="http://schemas.microsoft.com/office/drawing/2014/main" id="{AAEE6787-43AA-BA4C-BB36-D16059682DD6}"/>
              </a:ext>
            </a:extLst>
          </p:cNvPr>
          <p:cNvGrpSpPr/>
          <p:nvPr/>
        </p:nvGrpSpPr>
        <p:grpSpPr>
          <a:xfrm>
            <a:off x="3616729" y="2644566"/>
            <a:ext cx="4958551" cy="1061639"/>
            <a:chOff x="2697049" y="1983421"/>
            <a:chExt cx="3718913" cy="796229"/>
          </a:xfrm>
        </p:grpSpPr>
        <p:sp>
          <p:nvSpPr>
            <p:cNvPr id="8" name="Freeform 51">
              <a:extLst>
                <a:ext uri="{FF2B5EF4-FFF2-40B4-BE49-F238E27FC236}">
                  <a16:creationId xmlns:a16="http://schemas.microsoft.com/office/drawing/2014/main" id="{C866D1D5-D160-A944-9753-C78F259AD520}"/>
                </a:ext>
              </a:extLst>
            </p:cNvPr>
            <p:cNvSpPr>
              <a:spLocks noEditPoints="1"/>
            </p:cNvSpPr>
            <p:nvPr/>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9" name="Freeform 52">
              <a:extLst>
                <a:ext uri="{FF2B5EF4-FFF2-40B4-BE49-F238E27FC236}">
                  <a16:creationId xmlns:a16="http://schemas.microsoft.com/office/drawing/2014/main" id="{834F29B1-3CBA-2E4C-BC44-2A75ACCF76FA}"/>
                </a:ext>
              </a:extLst>
            </p:cNvPr>
            <p:cNvSpPr>
              <a:spLocks/>
            </p:cNvSpPr>
            <p:nvPr/>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0" name="Freeform 53">
              <a:extLst>
                <a:ext uri="{FF2B5EF4-FFF2-40B4-BE49-F238E27FC236}">
                  <a16:creationId xmlns:a16="http://schemas.microsoft.com/office/drawing/2014/main" id="{3A53F9F7-2619-BD46-A5F8-2DAD2AD20F12}"/>
                </a:ext>
              </a:extLst>
            </p:cNvPr>
            <p:cNvSpPr>
              <a:spLocks/>
            </p:cNvSpPr>
            <p:nvPr/>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1" name="Freeform 54">
              <a:extLst>
                <a:ext uri="{FF2B5EF4-FFF2-40B4-BE49-F238E27FC236}">
                  <a16:creationId xmlns:a16="http://schemas.microsoft.com/office/drawing/2014/main" id="{65F1318F-5B79-334A-9866-7DCCE744392F}"/>
                </a:ext>
              </a:extLst>
            </p:cNvPr>
            <p:cNvSpPr>
              <a:spLocks noEditPoints="1"/>
            </p:cNvSpPr>
            <p:nvPr/>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2" name="Freeform 55">
              <a:extLst>
                <a:ext uri="{FF2B5EF4-FFF2-40B4-BE49-F238E27FC236}">
                  <a16:creationId xmlns:a16="http://schemas.microsoft.com/office/drawing/2014/main" id="{1D7C04AA-A74A-FA47-9295-CD28EFB51D10}"/>
                </a:ext>
              </a:extLst>
            </p:cNvPr>
            <p:cNvSpPr>
              <a:spLocks/>
            </p:cNvSpPr>
            <p:nvPr/>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3" name="Freeform 56">
              <a:extLst>
                <a:ext uri="{FF2B5EF4-FFF2-40B4-BE49-F238E27FC236}">
                  <a16:creationId xmlns:a16="http://schemas.microsoft.com/office/drawing/2014/main" id="{A2541024-51F5-B54B-B09D-B63E4CEEED40}"/>
                </a:ext>
              </a:extLst>
            </p:cNvPr>
            <p:cNvSpPr>
              <a:spLocks noEditPoints="1"/>
            </p:cNvSpPr>
            <p:nvPr/>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4" name="Freeform 57">
              <a:extLst>
                <a:ext uri="{FF2B5EF4-FFF2-40B4-BE49-F238E27FC236}">
                  <a16:creationId xmlns:a16="http://schemas.microsoft.com/office/drawing/2014/main" id="{1E48CE8B-1BA4-9C45-BA70-75B88FA4BD44}"/>
                </a:ext>
              </a:extLst>
            </p:cNvPr>
            <p:cNvSpPr>
              <a:spLocks/>
            </p:cNvSpPr>
            <p:nvPr/>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5" name="Freeform 58">
              <a:extLst>
                <a:ext uri="{FF2B5EF4-FFF2-40B4-BE49-F238E27FC236}">
                  <a16:creationId xmlns:a16="http://schemas.microsoft.com/office/drawing/2014/main" id="{4B0580F3-E644-F846-AEA7-0A32B6672564}"/>
                </a:ext>
              </a:extLst>
            </p:cNvPr>
            <p:cNvSpPr>
              <a:spLocks/>
            </p:cNvSpPr>
            <p:nvPr/>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6" name="Freeform 59">
              <a:extLst>
                <a:ext uri="{FF2B5EF4-FFF2-40B4-BE49-F238E27FC236}">
                  <a16:creationId xmlns:a16="http://schemas.microsoft.com/office/drawing/2014/main" id="{217A7FE5-CFF4-AC4B-B4E8-4168309F7F9E}"/>
                </a:ext>
              </a:extLst>
            </p:cNvPr>
            <p:cNvSpPr>
              <a:spLocks/>
            </p:cNvSpPr>
            <p:nvPr/>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7" name="Freeform 60">
              <a:extLst>
                <a:ext uri="{FF2B5EF4-FFF2-40B4-BE49-F238E27FC236}">
                  <a16:creationId xmlns:a16="http://schemas.microsoft.com/office/drawing/2014/main" id="{6BFEA458-30D3-3C4D-BF52-2CDF5D8DD0D4}"/>
                </a:ext>
              </a:extLst>
            </p:cNvPr>
            <p:cNvSpPr>
              <a:spLocks/>
            </p:cNvSpPr>
            <p:nvPr/>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8" name="Freeform 61">
              <a:extLst>
                <a:ext uri="{FF2B5EF4-FFF2-40B4-BE49-F238E27FC236}">
                  <a16:creationId xmlns:a16="http://schemas.microsoft.com/office/drawing/2014/main" id="{2829923A-94B6-A043-A80A-1F085CE5A5B9}"/>
                </a:ext>
              </a:extLst>
            </p:cNvPr>
            <p:cNvSpPr>
              <a:spLocks noEditPoints="1"/>
            </p:cNvSpPr>
            <p:nvPr/>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19" name="Freeform 62">
              <a:extLst>
                <a:ext uri="{FF2B5EF4-FFF2-40B4-BE49-F238E27FC236}">
                  <a16:creationId xmlns:a16="http://schemas.microsoft.com/office/drawing/2014/main" id="{FBE9A953-05EF-F542-B508-309B3AF4A5F7}"/>
                </a:ext>
              </a:extLst>
            </p:cNvPr>
            <p:cNvSpPr>
              <a:spLocks/>
            </p:cNvSpPr>
            <p:nvPr/>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0" name="Freeform 63">
              <a:extLst>
                <a:ext uri="{FF2B5EF4-FFF2-40B4-BE49-F238E27FC236}">
                  <a16:creationId xmlns:a16="http://schemas.microsoft.com/office/drawing/2014/main" id="{8D17F719-BF3A-AB42-A107-840FD9CD958B}"/>
                </a:ext>
              </a:extLst>
            </p:cNvPr>
            <p:cNvSpPr>
              <a:spLocks/>
            </p:cNvSpPr>
            <p:nvPr/>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1" name="Freeform 64">
              <a:extLst>
                <a:ext uri="{FF2B5EF4-FFF2-40B4-BE49-F238E27FC236}">
                  <a16:creationId xmlns:a16="http://schemas.microsoft.com/office/drawing/2014/main" id="{F21355DE-F01B-4E41-A14B-7E2FC839BB1E}"/>
                </a:ext>
              </a:extLst>
            </p:cNvPr>
            <p:cNvSpPr>
              <a:spLocks noEditPoints="1"/>
            </p:cNvSpPr>
            <p:nvPr/>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2" name="Freeform 65">
              <a:extLst>
                <a:ext uri="{FF2B5EF4-FFF2-40B4-BE49-F238E27FC236}">
                  <a16:creationId xmlns:a16="http://schemas.microsoft.com/office/drawing/2014/main" id="{D328987F-4DE3-7046-8139-86FC829BFC14}"/>
                </a:ext>
              </a:extLst>
            </p:cNvPr>
            <p:cNvSpPr>
              <a:spLocks noEditPoints="1"/>
            </p:cNvSpPr>
            <p:nvPr/>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3" name="Freeform 66">
              <a:extLst>
                <a:ext uri="{FF2B5EF4-FFF2-40B4-BE49-F238E27FC236}">
                  <a16:creationId xmlns:a16="http://schemas.microsoft.com/office/drawing/2014/main" id="{EDF5893E-4EBD-394C-A073-177729064150}"/>
                </a:ext>
              </a:extLst>
            </p:cNvPr>
            <p:cNvSpPr>
              <a:spLocks/>
            </p:cNvSpPr>
            <p:nvPr/>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4" name="Freeform 67">
              <a:extLst>
                <a:ext uri="{FF2B5EF4-FFF2-40B4-BE49-F238E27FC236}">
                  <a16:creationId xmlns:a16="http://schemas.microsoft.com/office/drawing/2014/main" id="{C8A11FE7-21BB-0E4F-A227-2AC7BD924ACF}"/>
                </a:ext>
              </a:extLst>
            </p:cNvPr>
            <p:cNvSpPr>
              <a:spLocks/>
            </p:cNvSpPr>
            <p:nvPr/>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5" name="Freeform 68">
              <a:extLst>
                <a:ext uri="{FF2B5EF4-FFF2-40B4-BE49-F238E27FC236}">
                  <a16:creationId xmlns:a16="http://schemas.microsoft.com/office/drawing/2014/main" id="{3088AEA4-CE8F-0642-BFC1-7AC4E13F9EE2}"/>
                </a:ext>
              </a:extLst>
            </p:cNvPr>
            <p:cNvSpPr>
              <a:spLocks/>
            </p:cNvSpPr>
            <p:nvPr/>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6" name="Freeform 69">
              <a:extLst>
                <a:ext uri="{FF2B5EF4-FFF2-40B4-BE49-F238E27FC236}">
                  <a16:creationId xmlns:a16="http://schemas.microsoft.com/office/drawing/2014/main" id="{E8721B5D-8BB3-7A42-897D-0EE917AB4915}"/>
                </a:ext>
              </a:extLst>
            </p:cNvPr>
            <p:cNvSpPr>
              <a:spLocks/>
            </p:cNvSpPr>
            <p:nvPr/>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7" name="Freeform 70">
              <a:extLst>
                <a:ext uri="{FF2B5EF4-FFF2-40B4-BE49-F238E27FC236}">
                  <a16:creationId xmlns:a16="http://schemas.microsoft.com/office/drawing/2014/main" id="{C6F41D18-E9DA-A041-B175-4E520C3C5026}"/>
                </a:ext>
              </a:extLst>
            </p:cNvPr>
            <p:cNvSpPr>
              <a:spLocks noEditPoints="1"/>
            </p:cNvSpPr>
            <p:nvPr/>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8" name="Freeform 71">
              <a:extLst>
                <a:ext uri="{FF2B5EF4-FFF2-40B4-BE49-F238E27FC236}">
                  <a16:creationId xmlns:a16="http://schemas.microsoft.com/office/drawing/2014/main" id="{68A0F426-6017-C748-9B47-447C34CE3B73}"/>
                </a:ext>
              </a:extLst>
            </p:cNvPr>
            <p:cNvSpPr>
              <a:spLocks noEditPoints="1"/>
            </p:cNvSpPr>
            <p:nvPr/>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29" name="Freeform 72">
              <a:extLst>
                <a:ext uri="{FF2B5EF4-FFF2-40B4-BE49-F238E27FC236}">
                  <a16:creationId xmlns:a16="http://schemas.microsoft.com/office/drawing/2014/main" id="{36AFEB31-D0F1-F544-8CB4-794946657F11}"/>
                </a:ext>
              </a:extLst>
            </p:cNvPr>
            <p:cNvSpPr>
              <a:spLocks noEditPoints="1"/>
            </p:cNvSpPr>
            <p:nvPr/>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30" name="Freeform 73">
              <a:extLst>
                <a:ext uri="{FF2B5EF4-FFF2-40B4-BE49-F238E27FC236}">
                  <a16:creationId xmlns:a16="http://schemas.microsoft.com/office/drawing/2014/main" id="{7E810FDD-863C-A64B-A503-7858C93D8674}"/>
                </a:ext>
              </a:extLst>
            </p:cNvPr>
            <p:cNvSpPr>
              <a:spLocks/>
            </p:cNvSpPr>
            <p:nvPr/>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31" name="Freeform 74">
              <a:extLst>
                <a:ext uri="{FF2B5EF4-FFF2-40B4-BE49-F238E27FC236}">
                  <a16:creationId xmlns:a16="http://schemas.microsoft.com/office/drawing/2014/main" id="{3761C99D-A932-FA45-AAF7-B95EB8E6E932}"/>
                </a:ext>
              </a:extLst>
            </p:cNvPr>
            <p:cNvSpPr>
              <a:spLocks/>
            </p:cNvSpPr>
            <p:nvPr/>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sp>
          <p:nvSpPr>
            <p:cNvPr id="32" name="Freeform 75">
              <a:extLst>
                <a:ext uri="{FF2B5EF4-FFF2-40B4-BE49-F238E27FC236}">
                  <a16:creationId xmlns:a16="http://schemas.microsoft.com/office/drawing/2014/main" id="{A63AD1D8-BF62-9041-970E-A1344FE4C8B8}"/>
                </a:ext>
              </a:extLst>
            </p:cNvPr>
            <p:cNvSpPr>
              <a:spLocks/>
            </p:cNvSpPr>
            <p:nvPr/>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6399">
                <a:solidFill>
                  <a:srgbClr val="000000"/>
                </a:solidFill>
                <a:latin typeface="Calibri" panose="020F0502020204030204"/>
              </a:endParaRPr>
            </a:p>
          </p:txBody>
        </p:sp>
      </p:grpSp>
      <p:sp>
        <p:nvSpPr>
          <p:cNvPr id="33" name="TextBox 48">
            <a:extLst>
              <a:ext uri="{FF2B5EF4-FFF2-40B4-BE49-F238E27FC236}">
                <a16:creationId xmlns:a16="http://schemas.microsoft.com/office/drawing/2014/main" id="{7557EA38-CBBA-3E4F-9DBE-9F76C3480888}"/>
              </a:ext>
            </a:extLst>
          </p:cNvPr>
          <p:cNvSpPr txBox="1">
            <a:spLocks noChangeArrowheads="1"/>
          </p:cNvSpPr>
          <p:nvPr/>
        </p:nvSpPr>
        <p:spPr bwMode="auto">
          <a:xfrm>
            <a:off x="1722980" y="4052466"/>
            <a:ext cx="8746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2400" b="1" dirty="0">
                <a:solidFill>
                  <a:srgbClr val="FFFFFF"/>
                </a:solidFill>
                <a:latin typeface="Calibri" panose="020F0502020204030204"/>
              </a:rPr>
              <a:t>$7.3 </a:t>
            </a:r>
            <a:r>
              <a:rPr lang="en-US" sz="2400" dirty="0">
                <a:solidFill>
                  <a:srgbClr val="FFFFFF"/>
                </a:solidFill>
                <a:latin typeface="Calibri" panose="020F0502020204030204"/>
              </a:rPr>
              <a:t>BILLION ENTERPRISE | </a:t>
            </a:r>
            <a:r>
              <a:rPr lang="en-US" sz="2400" b="1" dirty="0">
                <a:solidFill>
                  <a:srgbClr val="FFFFFF"/>
                </a:solidFill>
                <a:latin typeface="Calibri" panose="020F0502020204030204"/>
              </a:rPr>
              <a:t>119,000</a:t>
            </a:r>
            <a:r>
              <a:rPr lang="en-US" sz="2400" dirty="0">
                <a:solidFill>
                  <a:srgbClr val="FFFFFF"/>
                </a:solidFill>
                <a:latin typeface="Calibri" panose="020F0502020204030204"/>
              </a:rPr>
              <a:t> IDEAPRENEURS | </a:t>
            </a:r>
            <a:r>
              <a:rPr lang="en-US" sz="2400" b="1" dirty="0">
                <a:solidFill>
                  <a:srgbClr val="FFFFFF"/>
                </a:solidFill>
                <a:latin typeface="Calibri" panose="020F0502020204030204"/>
              </a:rPr>
              <a:t>32</a:t>
            </a:r>
            <a:r>
              <a:rPr lang="en-US" sz="2400" dirty="0">
                <a:solidFill>
                  <a:srgbClr val="FFFFFF"/>
                </a:solidFill>
                <a:latin typeface="Calibri" panose="020F0502020204030204"/>
              </a:rPr>
              <a:t> COUNTRIES</a:t>
            </a:r>
          </a:p>
        </p:txBody>
      </p:sp>
    </p:spTree>
    <p:extLst>
      <p:ext uri="{BB962C8B-B14F-4D97-AF65-F5344CB8AC3E}">
        <p14:creationId xmlns:p14="http://schemas.microsoft.com/office/powerpoint/2010/main" val="38720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4D033-FCEF-4A9E-8C14-4FB9E70FC28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3633059-FAE1-430B-AC8F-6774F2E6E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904B710-55E6-4A24-B282-25BFC6707E88}"/>
              </a:ext>
            </a:extLst>
          </p:cNvPr>
          <p:cNvSpPr>
            <a:spLocks noGrp="1"/>
          </p:cNvSpPr>
          <p:nvPr>
            <p:ph type="dt" sz="half" idx="10"/>
          </p:nvPr>
        </p:nvSpPr>
        <p:spPr/>
        <p:txBody>
          <a:bodyPr/>
          <a:lstStyle/>
          <a:p>
            <a:fld id="{4BA7AB07-BB01-438A-B7B8-85A1AAF1D517}" type="datetimeFigureOut">
              <a:rPr kumimoji="1" lang="ja-JP" altLang="en-US" smtClean="0"/>
              <a:t>2021/10/28</a:t>
            </a:fld>
            <a:endParaRPr kumimoji="1" lang="ja-JP" altLang="en-US"/>
          </a:p>
        </p:txBody>
      </p:sp>
      <p:sp>
        <p:nvSpPr>
          <p:cNvPr id="5" name="フッター プレースホルダー 4">
            <a:extLst>
              <a:ext uri="{FF2B5EF4-FFF2-40B4-BE49-F238E27FC236}">
                <a16:creationId xmlns:a16="http://schemas.microsoft.com/office/drawing/2014/main" id="{03513542-599F-433D-97B6-AED8C27802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F5E8A7-BCC0-4064-9E19-4A389CAB6148}"/>
              </a:ext>
            </a:extLst>
          </p:cNvPr>
          <p:cNvSpPr>
            <a:spLocks noGrp="1"/>
          </p:cNvSpPr>
          <p:nvPr>
            <p:ph type="sldNum" sz="quarter" idx="12"/>
          </p:nvPr>
        </p:nvSpPr>
        <p:spPr/>
        <p:txBody>
          <a:bodyPr/>
          <a:lstStyle/>
          <a:p>
            <a:fld id="{6F188EBD-305A-438C-92C1-E1A6FE10E18D}" type="slidenum">
              <a:rPr kumimoji="1" lang="ja-JP" altLang="en-US" smtClean="0"/>
              <a:t>‹#›</a:t>
            </a:fld>
            <a:endParaRPr kumimoji="1" lang="ja-JP" altLang="en-US"/>
          </a:p>
        </p:txBody>
      </p:sp>
    </p:spTree>
    <p:extLst>
      <p:ext uri="{BB962C8B-B14F-4D97-AF65-F5344CB8AC3E}">
        <p14:creationId xmlns:p14="http://schemas.microsoft.com/office/powerpoint/2010/main" val="24648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A60D129-9A5B-C241-AF95-F32A14C21C50}"/>
              </a:ext>
            </a:extLst>
          </p:cNvPr>
          <p:cNvSpPr/>
          <p:nvPr userDrawn="1"/>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79"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4" y="36427"/>
            <a:ext cx="3937929" cy="626468"/>
          </a:xfrm>
          <a:prstGeom prst="rect">
            <a:avLst/>
          </a:prstGeom>
          <a:solidFill>
            <a:schemeClr val="bg1"/>
          </a:solidFill>
        </p:spPr>
        <p:txBody>
          <a:bodyPr>
            <a:normAutofit/>
          </a:bodyPr>
          <a:lstStyle>
            <a:lvl1pPr>
              <a:lnSpc>
                <a:spcPct val="100000"/>
              </a:lnSpc>
              <a:defRPr sz="2800" b="0" i="0">
                <a:solidFill>
                  <a:srgbClr val="4B4B4B"/>
                </a:solidFill>
                <a:latin typeface="Arial" panose="020B0604020202020204" pitchFamily="34" charset="0"/>
              </a:defRPr>
            </a:lvl1pPr>
          </a:lstStyle>
          <a:p>
            <a:pPr>
              <a:spcBef>
                <a:spcPts val="1200"/>
              </a:spcBef>
            </a:pPr>
            <a:r>
              <a:rPr lang="en-US" sz="2800">
                <a:solidFill>
                  <a:srgbClr val="4B4B4B"/>
                </a:solidFill>
                <a:latin typeface="Gotham-Book" panose="02000604040000020004" pitchFamily="2" charset="0"/>
              </a:rPr>
              <a:t>Single column layout</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2" y="1106579"/>
            <a:ext cx="3468205" cy="296843"/>
          </a:xfrm>
          <a:prstGeom prst="rect">
            <a:avLst/>
          </a:prstGeom>
        </p:spPr>
        <p:txBody>
          <a:bodyPr>
            <a:noAutofit/>
          </a:bodyPr>
          <a:lstStyle>
            <a:lvl1pPr marL="0" indent="0">
              <a:buNone/>
              <a:defRPr sz="2000" b="0" i="0">
                <a:solidFill>
                  <a:srgbClr val="0066B3"/>
                </a:solidFill>
                <a:latin typeface="Arial" panose="020B0604020202020204" pitchFamily="34" charset="0"/>
              </a:defRPr>
            </a:lvl1pPr>
          </a:lstStyle>
          <a:p>
            <a:r>
              <a:t>Morbi vestibulum at </a:t>
            </a:r>
            <a:r>
              <a:rPr err="1"/>
              <a:t>eros</a:t>
            </a:r>
            <a:endParaRPr/>
          </a:p>
        </p:txBody>
      </p:sp>
      <p:sp>
        <p:nvSpPr>
          <p:cNvPr id="17" name="Subtitle 2">
            <a:extLst>
              <a:ext uri="{FF2B5EF4-FFF2-40B4-BE49-F238E27FC236}">
                <a16:creationId xmlns:a16="http://schemas.microsoft.com/office/drawing/2014/main" id="{7B508B86-1095-1548-92EA-86B34BAC5BB5}"/>
              </a:ext>
            </a:extLst>
          </p:cNvPr>
          <p:cNvSpPr>
            <a:spLocks noGrp="1"/>
          </p:cNvSpPr>
          <p:nvPr>
            <p:ph type="subTitle" idx="1" hasCustomPrompt="1"/>
          </p:nvPr>
        </p:nvSpPr>
        <p:spPr>
          <a:xfrm>
            <a:off x="905011" y="1653188"/>
            <a:ext cx="10375901" cy="4552929"/>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65000"/>
                    <a:lumOff val="35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Book" panose="02000604040000020004" pitchFamily="2" charset="0"/>
                <a:cs typeface="Arial" panose="020B0604020202020204" pitchFamily="34" charset="0"/>
              </a:rPr>
              <a:t>PnP design templates that raise your business above the expected. </a:t>
            </a:r>
          </a:p>
          <a:p>
            <a:pPr algn="ctr">
              <a:defRPr/>
            </a:pPr>
            <a:endParaRPr lang="en-US" sz="1600">
              <a:solidFill>
                <a:schemeClr val="bg1"/>
              </a:solidFill>
              <a:latin typeface="Gotham-Book" panose="02000604040000020004"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7DE2E3C1-5DD4-0E4A-B435-05473FDA9009}"/>
              </a:ext>
            </a:extLst>
          </p:cNvPr>
          <p:cNvCxnSpPr>
            <a:cxnSpLocks/>
          </p:cNvCxnSpPr>
          <p:nvPr userDrawn="1"/>
        </p:nvCxnSpPr>
        <p:spPr>
          <a:xfrm>
            <a:off x="901959"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4C2CA3-A0C8-2446-9FEE-456DA2A00A30}"/>
              </a:ext>
            </a:extLst>
          </p:cNvPr>
          <p:cNvCxnSpPr/>
          <p:nvPr userDrawn="1"/>
        </p:nvCxnSpPr>
        <p:spPr>
          <a:xfrm>
            <a:off x="10037851" y="6522726"/>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0BB86A3-4F25-354C-A803-D1FC766BE08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0" name="Triangle 29">
            <a:extLst>
              <a:ext uri="{FF2B5EF4-FFF2-40B4-BE49-F238E27FC236}">
                <a16:creationId xmlns:a16="http://schemas.microsoft.com/office/drawing/2014/main" id="{AFBAB440-C07F-8541-B674-578176F91D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1" name="Triangle 30">
            <a:extLst>
              <a:ext uri="{FF2B5EF4-FFF2-40B4-BE49-F238E27FC236}">
                <a16:creationId xmlns:a16="http://schemas.microsoft.com/office/drawing/2014/main" id="{F8E08A8F-62C1-8847-AF62-972D83F3D234}"/>
              </a:ext>
            </a:extLst>
          </p:cNvPr>
          <p:cNvSpPr/>
          <p:nvPr userDrawn="1"/>
        </p:nvSpPr>
        <p:spPr>
          <a:xfrm rot="4815961">
            <a:off x="123472" y="6121582"/>
            <a:ext cx="750729" cy="689237"/>
          </a:xfrm>
          <a:prstGeom prst="triangle">
            <a:avLst/>
          </a:prstGeom>
          <a:gradFill>
            <a:gsLst>
              <a:gs pos="0">
                <a:srgbClr val="002747"/>
              </a:gs>
              <a:gs pos="99000">
                <a:srgbClr val="0066B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Arial" panose="020B0604020202020204" pitchFamily="34" charset="0"/>
            </a:endParaRPr>
          </a:p>
        </p:txBody>
      </p:sp>
      <p:sp>
        <p:nvSpPr>
          <p:cNvPr id="16" name="Slide Number Placeholder 5">
            <a:extLst>
              <a:ext uri="{FF2B5EF4-FFF2-40B4-BE49-F238E27FC236}">
                <a16:creationId xmlns:a16="http://schemas.microsoft.com/office/drawing/2014/main" id="{78FD5C56-3826-BF48-8B0A-443EBB912168}"/>
              </a:ext>
            </a:extLst>
          </p:cNvPr>
          <p:cNvSpPr>
            <a:spLocks noGrp="1"/>
          </p:cNvSpPr>
          <p:nvPr userDrawn="1">
            <p:ph type="sldNum" sz="quarter" idx="4"/>
          </p:nvPr>
        </p:nvSpPr>
        <p:spPr>
          <a:xfrm>
            <a:off x="7207627" y="6474009"/>
            <a:ext cx="2743200" cy="365125"/>
          </a:xfrm>
          <a:prstGeom prst="rect">
            <a:avLst/>
          </a:prstGeom>
        </p:spPr>
        <p:txBody>
          <a:bodyPr vert="horz" lIns="91440" tIns="45720" rIns="91440" bIns="45720" rtlCol="0" anchor="ctr"/>
          <a:lstStyle>
            <a:lvl1pPr algn="r">
              <a:defRPr sz="1050" b="0" i="0">
                <a:solidFill>
                  <a:schemeClr val="tx1">
                    <a:tint val="75000"/>
                  </a:schemeClr>
                </a:solidFill>
                <a:latin typeface="Arial" panose="020B0604020202020204" pitchFamily="34"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7425127-4C6E-E34F-A74A-762E20C0C7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48FFC6A-D7AC-3047-95DA-1EE950A0B34C}"/>
              </a:ext>
            </a:extLst>
          </p:cNvPr>
          <p:cNvSpPr>
            <a:spLocks/>
          </p:cNvSpPr>
          <p:nvPr userDrawn="1"/>
        </p:nvSpPr>
        <p:spPr>
          <a:xfrm>
            <a:off x="1008881" y="6533946"/>
            <a:ext cx="3328796" cy="215444"/>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800" b="0" i="0" kern="1200" dirty="0">
                <a:solidFill>
                  <a:schemeClr val="tx1">
                    <a:lumMod val="65000"/>
                    <a:lumOff val="35000"/>
                  </a:schemeClr>
                </a:solidFill>
                <a:latin typeface="Arial" panose="020B0604020202020204" pitchFamily="34" charset="0"/>
                <a:ea typeface="+mn-ea"/>
                <a:cs typeface="Arial" panose="020B0604020202020204" pitchFamily="34" charset="0"/>
              </a:rPr>
              <a:t>Copyright © 2021 HCL Technologies Limited  |  www.hcltechsw.com</a:t>
            </a:r>
          </a:p>
        </p:txBody>
      </p:sp>
      <p:pic>
        <p:nvPicPr>
          <p:cNvPr id="22" name="Picture 21">
            <a:extLst>
              <a:ext uri="{FF2B5EF4-FFF2-40B4-BE49-F238E27FC236}">
                <a16:creationId xmlns:a16="http://schemas.microsoft.com/office/drawing/2014/main" id="{A39DAD71-DBF8-2044-80D2-A0184222E13B}"/>
              </a:ext>
            </a:extLst>
          </p:cNvPr>
          <p:cNvPicPr>
            <a:picLocks noChangeAspect="1"/>
          </p:cNvPicPr>
          <p:nvPr userDrawn="1"/>
        </p:nvPicPr>
        <p:blipFill>
          <a:blip r:embed="rId4"/>
          <a:stretch>
            <a:fillRect/>
          </a:stretch>
        </p:blipFill>
        <p:spPr>
          <a:xfrm>
            <a:off x="11116235" y="161367"/>
            <a:ext cx="806823" cy="112580"/>
          </a:xfrm>
          <a:prstGeom prst="rect">
            <a:avLst/>
          </a:prstGeom>
        </p:spPr>
      </p:pic>
    </p:spTree>
    <p:extLst>
      <p:ext uri="{BB962C8B-B14F-4D97-AF65-F5344CB8AC3E}">
        <p14:creationId xmlns:p14="http://schemas.microsoft.com/office/powerpoint/2010/main" val="208684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節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A5003C9-5484-DB44-8B94-BF3FCB30C8A7}"/>
              </a:ext>
            </a:extLst>
          </p:cNvPr>
          <p:cNvSpPr/>
          <p:nvPr/>
        </p:nvSpPr>
        <p:spPr>
          <a:xfrm>
            <a:off x="1026610"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pic>
        <p:nvPicPr>
          <p:cNvPr id="6" name="Picture 21">
            <a:extLst>
              <a:ext uri="{FF2B5EF4-FFF2-40B4-BE49-F238E27FC236}">
                <a16:creationId xmlns:a16="http://schemas.microsoft.com/office/drawing/2014/main" id="{426F10E8-CE37-784E-AAFD-F7C794A5C4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
        <p:nvSpPr>
          <p:cNvPr id="5" name="テキスト プレースホルダー 4"/>
          <p:cNvSpPr>
            <a:spLocks noGrp="1"/>
          </p:cNvSpPr>
          <p:nvPr>
            <p:ph type="body" sz="quarter" idx="10"/>
          </p:nvPr>
        </p:nvSpPr>
        <p:spPr>
          <a:xfrm>
            <a:off x="720725" y="4347440"/>
            <a:ext cx="5761355" cy="2160000"/>
          </a:xfrm>
        </p:spPr>
        <p:txBody>
          <a:bodyPr/>
          <a:lstStyle>
            <a:lvl1pPr>
              <a:defRPr sz="2400"/>
            </a:lvl1pPr>
            <a:lvl2pPr>
              <a:defRPr sz="2400"/>
            </a:lvl2pPr>
            <a:lvl3pPr>
              <a:defRPr sz="2400"/>
            </a:lvl3pPr>
            <a:lvl4pPr>
              <a:defRPr sz="2400"/>
            </a:lvl4pPr>
            <a:lvl5pPr>
              <a:defRPr sz="2133"/>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Rectangle 6">
            <a:extLst>
              <a:ext uri="{FF2B5EF4-FFF2-40B4-BE49-F238E27FC236}">
                <a16:creationId xmlns:a16="http://schemas.microsoft.com/office/drawing/2014/main" id="{1A5003C9-5484-DB44-8B94-BF3FCB30C8A7}"/>
              </a:ext>
            </a:extLst>
          </p:cNvPr>
          <p:cNvSpPr/>
          <p:nvPr/>
        </p:nvSpPr>
        <p:spPr>
          <a:xfrm>
            <a:off x="1026610"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pic>
        <p:nvPicPr>
          <p:cNvPr id="8" name="Picture 21">
            <a:extLst>
              <a:ext uri="{FF2B5EF4-FFF2-40B4-BE49-F238E27FC236}">
                <a16:creationId xmlns:a16="http://schemas.microsoft.com/office/drawing/2014/main" id="{426F10E8-CE37-784E-AAFD-F7C794A5C4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963" t="5730" b="35128"/>
          <a:stretch/>
        </p:blipFill>
        <p:spPr>
          <a:xfrm>
            <a:off x="0" y="0"/>
            <a:ext cx="9043416" cy="6858000"/>
          </a:xfrm>
          <a:prstGeom prst="rect">
            <a:avLst/>
          </a:prstGeom>
        </p:spPr>
      </p:pic>
    </p:spTree>
    <p:extLst>
      <p:ext uri="{BB962C8B-B14F-4D97-AF65-F5344CB8AC3E}">
        <p14:creationId xmlns:p14="http://schemas.microsoft.com/office/powerpoint/2010/main" val="212004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box">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endParaRPr kumimoji="1" lang="ja-JP" altLang="en-US" dirty="0"/>
          </a:p>
        </p:txBody>
      </p:sp>
      <p:sp>
        <p:nvSpPr>
          <p:cNvPr id="4" name="コンテンツ プレースホルダー 3"/>
          <p:cNvSpPr>
            <a:spLocks noGrp="1"/>
          </p:cNvSpPr>
          <p:nvPr>
            <p:ph sz="quarter" idx="10"/>
          </p:nvPr>
        </p:nvSpPr>
        <p:spPr>
          <a:xfrm>
            <a:off x="720724" y="1186845"/>
            <a:ext cx="10800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93775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boc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4" y="1186845"/>
            <a:ext cx="5292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6228000" y="1186845"/>
            <a:ext cx="5292000"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76313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2boc横">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4E8AB409-5053-2C46-A9E6-E4C6B5C71519}"/>
              </a:ext>
            </a:extLst>
          </p:cNvPr>
          <p:cNvSpPr/>
          <p:nvPr/>
        </p:nvSpPr>
        <p:spPr>
          <a:xfrm rot="10800000">
            <a:off x="6941125" y="0"/>
            <a:ext cx="5250875" cy="6425328"/>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04792" algn="ctr">
              <a:lnSpc>
                <a:spcPct val="90000"/>
              </a:lnSpc>
              <a:spcBef>
                <a:spcPts val="1333"/>
              </a:spcBef>
              <a:buFont typeface="Arial" panose="020B0604020202020204" pitchFamily="34" charset="0"/>
              <a:buChar char="•"/>
            </a:pPr>
            <a:endParaRPr lang="en-US" sz="2400" b="0" i="0">
              <a:latin typeface="Gotham-Book" panose="02000604040000020004" pitchFamily="2" charset="0"/>
            </a:endParaRPr>
          </a:p>
        </p:txBody>
      </p:sp>
      <p:sp>
        <p:nvSpPr>
          <p:cNvPr id="2" name="タイトル 1"/>
          <p:cNvSpPr>
            <a:spLocks noGrp="1"/>
          </p:cNvSpPr>
          <p:nvPr>
            <p:ph type="title"/>
          </p:nvPr>
        </p:nvSpPr>
        <p:spPr/>
        <p:txBody>
          <a:bodyPr anchor="b"/>
          <a:lstStyle/>
          <a:p>
            <a:r>
              <a:rPr kumimoji="1" lang="ja-JP" altLang="en-US"/>
              <a:t>マスター タイトルの書式設定</a:t>
            </a:r>
          </a:p>
        </p:txBody>
      </p:sp>
      <p:sp>
        <p:nvSpPr>
          <p:cNvPr id="4" name="コンテンツ プレースホルダー 3"/>
          <p:cNvSpPr>
            <a:spLocks noGrp="1"/>
          </p:cNvSpPr>
          <p:nvPr>
            <p:ph sz="quarter" idx="10"/>
          </p:nvPr>
        </p:nvSpPr>
        <p:spPr>
          <a:xfrm>
            <a:off x="720726" y="1186845"/>
            <a:ext cx="6127116" cy="511315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7152640" y="1186845"/>
            <a:ext cx="4367360" cy="5113155"/>
          </a:xfrm>
        </p:spPr>
        <p:txBody>
          <a:bodyPr/>
          <a:lstStyle>
            <a:lvl1pPr>
              <a:buClr>
                <a:schemeClr val="bg1"/>
              </a:buClr>
              <a:defRPr sz="1867">
                <a:solidFill>
                  <a:schemeClr val="bg1"/>
                </a:solidFill>
              </a:defRPr>
            </a:lvl1pPr>
            <a:lvl2pPr>
              <a:buClr>
                <a:schemeClr val="bg1"/>
              </a:buClr>
              <a:defRPr sz="1867">
                <a:solidFill>
                  <a:schemeClr val="bg1"/>
                </a:solidFill>
              </a:defRPr>
            </a:lvl2pPr>
            <a:lvl3pPr>
              <a:buClr>
                <a:schemeClr val="bg1"/>
              </a:buClr>
              <a:defRPr sz="1867">
                <a:solidFill>
                  <a:schemeClr val="bg1"/>
                </a:solidFill>
              </a:defRPr>
            </a:lvl3pPr>
            <a:lvl4pPr>
              <a:buClr>
                <a:schemeClr val="bg1"/>
              </a:buClr>
              <a:defRPr sz="1867">
                <a:solidFill>
                  <a:schemeClr val="bg1"/>
                </a:solidFill>
              </a:defRPr>
            </a:lvl4pPr>
            <a:lvl5pPr>
              <a:buClr>
                <a:schemeClr val="bg1"/>
              </a:buClr>
              <a:defRPr sz="16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Rectangle 26">
            <a:extLst>
              <a:ext uri="{FF2B5EF4-FFF2-40B4-BE49-F238E27FC236}">
                <a16:creationId xmlns:a16="http://schemas.microsoft.com/office/drawing/2014/main" id="{4E8AB409-5053-2C46-A9E6-E4C6B5C71519}"/>
              </a:ext>
            </a:extLst>
          </p:cNvPr>
          <p:cNvSpPr/>
          <p:nvPr/>
        </p:nvSpPr>
        <p:spPr>
          <a:xfrm rot="10800000">
            <a:off x="6941125" y="0"/>
            <a:ext cx="5250875" cy="6425328"/>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04792" algn="ctr">
              <a:lnSpc>
                <a:spcPct val="90000"/>
              </a:lnSpc>
              <a:spcBef>
                <a:spcPts val="1333"/>
              </a:spcBef>
              <a:buFont typeface="Arial" panose="020B0604020202020204" pitchFamily="34" charset="0"/>
              <a:buChar char="•"/>
            </a:pPr>
            <a:endParaRPr lang="en-US" sz="2400" b="0" i="0">
              <a:latin typeface="Gotham-Book" panose="02000604040000020004" pitchFamily="2" charset="0"/>
            </a:endParaRPr>
          </a:p>
        </p:txBody>
      </p:sp>
    </p:spTree>
    <p:extLst>
      <p:ext uri="{BB962C8B-B14F-4D97-AF65-F5344CB8AC3E}">
        <p14:creationId xmlns:p14="http://schemas.microsoft.com/office/powerpoint/2010/main" val="1405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slideLayout" Target="../slideLayouts/slideLayout53.xml"/><Relationship Id="rId55" Type="http://schemas.openxmlformats.org/officeDocument/2006/relationships/slideLayout" Target="../slideLayouts/slideLayout58.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59" Type="http://schemas.openxmlformats.org/officeDocument/2006/relationships/image" Target="../media/image2.sv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41" Type="http://schemas.openxmlformats.org/officeDocument/2006/relationships/slideLayout" Target="../slideLayouts/slideLayout44.xml"/><Relationship Id="rId54" Type="http://schemas.openxmlformats.org/officeDocument/2006/relationships/slideLayout" Target="../slideLayouts/slideLayout57.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slideLayout" Target="../slideLayouts/slideLayout56.xml"/><Relationship Id="rId58" Type="http://schemas.openxmlformats.org/officeDocument/2006/relationships/image" Target="../media/image1.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57" Type="http://schemas.openxmlformats.org/officeDocument/2006/relationships/theme" Target="../theme/theme3.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 Id="rId60" Type="http://schemas.openxmlformats.org/officeDocument/2006/relationships/image" Target="../media/image3.emf"/><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56" Type="http://schemas.openxmlformats.org/officeDocument/2006/relationships/slideLayout" Target="../slideLayouts/slideLayout59.xml"/><Relationship Id="rId8" Type="http://schemas.openxmlformats.org/officeDocument/2006/relationships/slideLayout" Target="../slideLayouts/slideLayout11.xml"/><Relationship Id="rId51" Type="http://schemas.openxmlformats.org/officeDocument/2006/relationships/slideLayout" Target="../slideLayouts/slideLayout54.xml"/><Relationship Id="rId3"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10">
            <a:extLst>
              <a:ext uri="{FF2B5EF4-FFF2-40B4-BE49-F238E27FC236}">
                <a16:creationId xmlns:a16="http://schemas.microsoft.com/office/drawing/2014/main" id="{9FC607E8-D28A-CD4D-B5C1-133121FD240D}"/>
              </a:ext>
            </a:extLst>
          </p:cNvPr>
          <p:cNvCxnSpPr/>
          <p:nvPr userDrawn="1"/>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 name="Group 2">
            <a:extLst>
              <a:ext uri="{FF2B5EF4-FFF2-40B4-BE49-F238E27FC236}">
                <a16:creationId xmlns:a16="http://schemas.microsoft.com/office/drawing/2014/main" id="{83553563-A89E-8A4B-9585-1CB6E94E27B2}"/>
              </a:ext>
            </a:extLst>
          </p:cNvPr>
          <p:cNvGrpSpPr/>
          <p:nvPr userDrawn="1"/>
        </p:nvGrpSpPr>
        <p:grpSpPr>
          <a:xfrm>
            <a:off x="0" y="5974464"/>
            <a:ext cx="901960" cy="883534"/>
            <a:chOff x="0" y="5974464"/>
            <a:chExt cx="901960" cy="883534"/>
          </a:xfrm>
        </p:grpSpPr>
        <p:sp>
          <p:nvSpPr>
            <p:cNvPr id="18" name="Rectangle 12">
              <a:extLst>
                <a:ext uri="{FF2B5EF4-FFF2-40B4-BE49-F238E27FC236}">
                  <a16:creationId xmlns:a16="http://schemas.microsoft.com/office/drawing/2014/main" id="{BD62325F-5E1D-5B4F-B86D-43C909376C28}"/>
                </a:ext>
              </a:extLst>
            </p:cNvPr>
            <p:cNvSpPr/>
            <p:nvPr userDrawn="1"/>
          </p:nvSpPr>
          <p:spPr>
            <a:xfrm>
              <a:off x="0" y="6361235"/>
              <a:ext cx="901960" cy="496763"/>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游ゴシック"/>
                <a:ea typeface="游ゴシック"/>
                <a:cs typeface="+mn-cs"/>
              </a:endParaRPr>
            </a:p>
          </p:txBody>
        </p:sp>
        <p:sp>
          <p:nvSpPr>
            <p:cNvPr id="19" name="Triangle 16">
              <a:extLst>
                <a:ext uri="{FF2B5EF4-FFF2-40B4-BE49-F238E27FC236}">
                  <a16:creationId xmlns:a16="http://schemas.microsoft.com/office/drawing/2014/main" id="{3684D3D9-8D65-A441-B094-FB48735B1B8C}"/>
                </a:ext>
              </a:extLst>
            </p:cNvPr>
            <p:cNvSpPr/>
            <p:nvPr userDrawn="1"/>
          </p:nvSpPr>
          <p:spPr>
            <a:xfrm rot="5403736">
              <a:off x="42256" y="6050921"/>
              <a:ext cx="883138" cy="730223"/>
            </a:xfrm>
            <a:prstGeom prst="triangle">
              <a:avLst>
                <a:gd name="adj" fmla="val 50938"/>
              </a:avLst>
            </a:prstGeom>
            <a:solidFill>
              <a:srgbClr val="69B3E1">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游ゴシック"/>
                <a:ea typeface="游ゴシック"/>
                <a:cs typeface="+mn-cs"/>
              </a:endParaRPr>
            </a:p>
          </p:txBody>
        </p:sp>
        <p:sp>
          <p:nvSpPr>
            <p:cNvPr id="20" name="Triangle 17">
              <a:extLst>
                <a:ext uri="{FF2B5EF4-FFF2-40B4-BE49-F238E27FC236}">
                  <a16:creationId xmlns:a16="http://schemas.microsoft.com/office/drawing/2014/main" id="{EC88CC1E-9526-DD4E-ABC3-C6D7DA68FA0B}"/>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游ゴシック"/>
                <a:ea typeface="游ゴシック"/>
                <a:cs typeface="+mn-cs"/>
              </a:endParaRPr>
            </a:p>
          </p:txBody>
        </p:sp>
      </p:grpSp>
      <p:pic>
        <p:nvPicPr>
          <p:cNvPr id="21" name="Graphic 4">
            <a:extLst>
              <a:ext uri="{FF2B5EF4-FFF2-40B4-BE49-F238E27FC236}">
                <a16:creationId xmlns:a16="http://schemas.microsoft.com/office/drawing/2014/main" id="{45ADAF07-2384-3B41-8CFA-72BF4C8A8E6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2970" b="41818"/>
          <a:stretch/>
        </p:blipFill>
        <p:spPr>
          <a:xfrm>
            <a:off x="10002932" y="6511679"/>
            <a:ext cx="1905000" cy="289784"/>
          </a:xfrm>
          <a:prstGeom prst="rect">
            <a:avLst/>
          </a:prstGeom>
        </p:spPr>
      </p:pic>
      <p:sp>
        <p:nvSpPr>
          <p:cNvPr id="2" name="タイトル プレースホルダー 1">
            <a:extLst>
              <a:ext uri="{FF2B5EF4-FFF2-40B4-BE49-F238E27FC236}">
                <a16:creationId xmlns:a16="http://schemas.microsoft.com/office/drawing/2014/main" id="{9D4CE606-B8EC-2A4B-AB2E-247DF0FC3008}"/>
              </a:ext>
            </a:extLst>
          </p:cNvPr>
          <p:cNvSpPr>
            <a:spLocks noGrp="1"/>
          </p:cNvSpPr>
          <p:nvPr>
            <p:ph type="title"/>
          </p:nvPr>
        </p:nvSpPr>
        <p:spPr>
          <a:xfrm>
            <a:off x="360000" y="360000"/>
            <a:ext cx="11520000" cy="720000"/>
          </a:xfrm>
          <a:prstGeom prst="rect">
            <a:avLst/>
          </a:prstGeom>
        </p:spPr>
        <p:txBody>
          <a:bodyPr vert="horz" lIns="91440" tIns="45720" rIns="91440" bIns="45720" rtlCol="0" anchor="b">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204384-1750-D64D-8340-B1E7AF13CAB8}"/>
              </a:ext>
            </a:extLst>
          </p:cNvPr>
          <p:cNvSpPr>
            <a:spLocks noGrp="1"/>
          </p:cNvSpPr>
          <p:nvPr>
            <p:ph type="body" idx="1"/>
          </p:nvPr>
        </p:nvSpPr>
        <p:spPr>
          <a:xfrm>
            <a:off x="360000" y="1260000"/>
            <a:ext cx="11520000" cy="504000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en-US" altLang="ja-JP" dirty="0"/>
          </a:p>
          <a:p>
            <a:pPr lvl="5"/>
            <a:r>
              <a:rPr kumimoji="1" lang="ja-JP" altLang="en-US"/>
              <a:t>第６レベル</a:t>
            </a:r>
            <a:endParaRPr kumimoji="1" lang="en-US" altLang="ja-JP" dirty="0"/>
          </a:p>
          <a:p>
            <a:pPr lvl="6"/>
            <a:r>
              <a:rPr kumimoji="1" lang="ja-JP" altLang="en-US"/>
              <a:t>第７レベル</a:t>
            </a:r>
            <a:endParaRPr kumimoji="1" lang="en-US" altLang="ja-JP" dirty="0"/>
          </a:p>
          <a:p>
            <a:pPr lvl="7"/>
            <a:r>
              <a:rPr kumimoji="1" lang="ja-JP" altLang="en-US"/>
              <a:t>第８レベル</a:t>
            </a:r>
            <a:endParaRPr kumimoji="1" lang="en-US" altLang="ja-JP" dirty="0"/>
          </a:p>
          <a:p>
            <a:pPr lvl="8"/>
            <a:r>
              <a:rPr kumimoji="1" lang="ja-JP" altLang="en-US"/>
              <a:t>第９レベル</a:t>
            </a:r>
          </a:p>
        </p:txBody>
      </p:sp>
      <p:cxnSp>
        <p:nvCxnSpPr>
          <p:cNvPr id="9" name="Straight Connector 22">
            <a:extLst>
              <a:ext uri="{FF2B5EF4-FFF2-40B4-BE49-F238E27FC236}">
                <a16:creationId xmlns:a16="http://schemas.microsoft.com/office/drawing/2014/main" id="{8C284A0E-76DE-2447-AD98-BB107407051B}"/>
              </a:ext>
            </a:extLst>
          </p:cNvPr>
          <p:cNvCxnSpPr/>
          <p:nvPr userDrawn="1"/>
        </p:nvCxnSpPr>
        <p:spPr>
          <a:xfrm>
            <a:off x="9922635" y="6562483"/>
            <a:ext cx="0" cy="18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14">
            <a:extLst>
              <a:ext uri="{FF2B5EF4-FFF2-40B4-BE49-F238E27FC236}">
                <a16:creationId xmlns:a16="http://schemas.microsoft.com/office/drawing/2014/main" id="{1C42F989-6E79-B945-9097-6DC4C116A86E}"/>
              </a:ext>
            </a:extLst>
          </p:cNvPr>
          <p:cNvSpPr>
            <a:spLocks/>
          </p:cNvSpPr>
          <p:nvPr userDrawn="1"/>
        </p:nvSpPr>
        <p:spPr>
          <a:xfrm>
            <a:off x="788683" y="6544761"/>
            <a:ext cx="4046942" cy="230832"/>
          </a:xfrm>
          <a:prstGeom prst="rect">
            <a:avLst/>
          </a:prstGeom>
          <a:noFill/>
          <a:ln>
            <a:noFill/>
          </a:ln>
        </p:spPr>
        <p:txBody>
          <a:bodyPr wrap="none" rIns="0">
            <a:spAutoFit/>
          </a:bodyPr>
          <a:lstStyle/>
          <a:p>
            <a:pPr lvl="0" algn="r" defTabSz="1217613" rtl="0" eaLnBrk="1" fontAlgn="base" hangingPunct="1">
              <a:spcBef>
                <a:spcPct val="0"/>
              </a:spcBef>
              <a:spcAft>
                <a:spcPct val="0"/>
              </a:spcAft>
            </a:pPr>
            <a:r>
              <a:rPr lang="en-US" sz="900" b="0" i="0" kern="1200" dirty="0">
                <a:solidFill>
                  <a:schemeClr val="tx1">
                    <a:lumMod val="50000"/>
                    <a:lumOff val="50000"/>
                  </a:schemeClr>
                </a:solidFill>
                <a:latin typeface="Gotham-Book" panose="02000604040000020004" pitchFamily="2" charset="0"/>
                <a:ea typeface="+mn-ea"/>
                <a:cs typeface="Arial" panose="020B0604020202020204" pitchFamily="34" charset="0"/>
              </a:rPr>
              <a:t>Copyright © 2021 HCL Technologies Limited  |  www.hcltechsw.com</a:t>
            </a:r>
          </a:p>
        </p:txBody>
      </p:sp>
      <p:sp>
        <p:nvSpPr>
          <p:cNvPr id="11" name="Rectangle 14">
            <a:extLst>
              <a:ext uri="{FF2B5EF4-FFF2-40B4-BE49-F238E27FC236}">
                <a16:creationId xmlns:a16="http://schemas.microsoft.com/office/drawing/2014/main" id="{F915D493-BC8B-F944-81BE-6FD10949A5FE}"/>
              </a:ext>
            </a:extLst>
          </p:cNvPr>
          <p:cNvSpPr>
            <a:spLocks/>
          </p:cNvSpPr>
          <p:nvPr userDrawn="1"/>
        </p:nvSpPr>
        <p:spPr>
          <a:xfrm>
            <a:off x="9493218" y="6502442"/>
            <a:ext cx="299121" cy="276999"/>
          </a:xfrm>
          <a:prstGeom prst="rect">
            <a:avLst/>
          </a:prstGeom>
          <a:noFill/>
          <a:ln>
            <a:noFill/>
          </a:ln>
        </p:spPr>
        <p:txBody>
          <a:bodyPr wrap="none" rIns="0" anchor="b">
            <a:spAutoFit/>
          </a:bodyPr>
          <a:lstStyle/>
          <a:p>
            <a:pPr lvl="0" algn="r" defTabSz="1217613" rtl="0" eaLnBrk="1" fontAlgn="base" hangingPunct="1">
              <a:spcBef>
                <a:spcPct val="0"/>
              </a:spcBef>
              <a:spcAft>
                <a:spcPct val="0"/>
              </a:spcAft>
            </a:pPr>
            <a:fld id="{E1128283-FF6F-CF40-82B3-7FDB8479E3F3}" type="slidenum">
              <a:rPr lang="en-US" sz="1200" b="0" i="0" kern="1200" smtClean="0">
                <a:solidFill>
                  <a:schemeClr val="tx1">
                    <a:lumMod val="50000"/>
                    <a:lumOff val="50000"/>
                  </a:schemeClr>
                </a:solidFill>
                <a:latin typeface="Gotham-Book" panose="02000504050000020004" pitchFamily="2" charset="0"/>
                <a:ea typeface="+mn-ea"/>
                <a:cs typeface="Arial" panose="020B0604020202020204" pitchFamily="34" charset="0"/>
              </a:rPr>
              <a:pPr lvl="0" algn="r" defTabSz="1217613" rtl="0" eaLnBrk="1" fontAlgn="base" hangingPunct="1">
                <a:spcBef>
                  <a:spcPct val="0"/>
                </a:spcBef>
                <a:spcAft>
                  <a:spcPct val="0"/>
                </a:spcAft>
              </a:pPr>
              <a:t>‹#›</a:t>
            </a:fld>
            <a:endParaRPr lang="en-US" sz="1200" b="0" i="0" kern="1200" dirty="0">
              <a:solidFill>
                <a:schemeClr val="tx1">
                  <a:lumMod val="50000"/>
                  <a:lumOff val="50000"/>
                </a:schemeClr>
              </a:solidFill>
              <a:latin typeface="Gotham-Book" panose="02000504050000020004" pitchFamily="2" charset="0"/>
              <a:ea typeface="+mn-ea"/>
              <a:cs typeface="Arial" panose="020B0604020202020204" pitchFamily="34" charset="0"/>
            </a:endParaRPr>
          </a:p>
        </p:txBody>
      </p:sp>
      <p:pic>
        <p:nvPicPr>
          <p:cNvPr id="22" name="Picture 14">
            <a:extLst>
              <a:ext uri="{FF2B5EF4-FFF2-40B4-BE49-F238E27FC236}">
                <a16:creationId xmlns:a16="http://schemas.microsoft.com/office/drawing/2014/main" id="{9BD94ABC-5C1D-C441-8C93-0250DE03881D}"/>
              </a:ext>
            </a:extLst>
          </p:cNvPr>
          <p:cNvPicPr>
            <a:picLocks noChangeAspect="1"/>
          </p:cNvPicPr>
          <p:nvPr userDrawn="1"/>
        </p:nvPicPr>
        <p:blipFill>
          <a:blip r:embed="rId6"/>
          <a:stretch>
            <a:fillRect/>
          </a:stretch>
        </p:blipFill>
        <p:spPr>
          <a:xfrm>
            <a:off x="11116235" y="161367"/>
            <a:ext cx="806823" cy="112580"/>
          </a:xfrm>
          <a:prstGeom prst="rect">
            <a:avLst/>
          </a:prstGeom>
        </p:spPr>
      </p:pic>
    </p:spTree>
    <p:extLst>
      <p:ext uri="{BB962C8B-B14F-4D97-AF65-F5344CB8AC3E}">
        <p14:creationId xmlns:p14="http://schemas.microsoft.com/office/powerpoint/2010/main" val="3383977117"/>
      </p:ext>
    </p:extLst>
  </p:cSld>
  <p:clrMap bg1="lt1" tx1="dk1" bg2="lt2" tx2="dk2" accent1="accent1" accent2="accent2" accent3="accent3" accent4="accent4" accent5="accent5" accent6="accent6" hlink="hlink" folHlink="folHlink"/>
  <p:sldLayoutIdLst>
    <p:sldLayoutId id="2147483837" r:id="rId1"/>
    <p:sldLayoutId id="2147483839" r:id="rId2"/>
  </p:sldLayoutIdLst>
  <p:txStyles>
    <p:titleStyle>
      <a:lvl1pPr algn="l" defTabSz="914400" rtl="0" eaLnBrk="1" latinLnBrk="0" hangingPunct="1">
        <a:lnSpc>
          <a:spcPct val="90000"/>
        </a:lnSpc>
        <a:spcBef>
          <a:spcPct val="0"/>
        </a:spcBef>
        <a:buNone/>
        <a:defRPr kumimoji="1" sz="3200" b="1" kern="1200">
          <a:solidFill>
            <a:schemeClr val="accent3"/>
          </a:solidFill>
          <a:latin typeface="+mj-ea"/>
          <a:ea typeface="+mj-ea"/>
          <a:cs typeface="+mj-cs"/>
        </a:defRPr>
      </a:lvl1pPr>
    </p:titleStyle>
    <p:bodyStyle>
      <a:lvl1pPr marL="0" indent="0" algn="l" defTabSz="914400" rtl="0" eaLnBrk="1" latinLnBrk="0" hangingPunct="1">
        <a:lnSpc>
          <a:spcPct val="110000"/>
        </a:lnSpc>
        <a:spcBef>
          <a:spcPts val="300"/>
        </a:spcBef>
        <a:spcAft>
          <a:spcPts val="0"/>
        </a:spcAft>
        <a:buClr>
          <a:schemeClr val="accent3"/>
        </a:buClr>
        <a:buFont typeface="Arial" panose="020B0604020202020204" pitchFamily="34" charset="0"/>
        <a:buNone/>
        <a:defRPr kumimoji="1" sz="1800" b="1" kern="1200" spc="0">
          <a:solidFill>
            <a:schemeClr val="tx1"/>
          </a:solidFill>
          <a:latin typeface="+mn-ea"/>
          <a:ea typeface="+mn-ea"/>
          <a:cs typeface="+mn-cs"/>
        </a:defRPr>
      </a:lvl1pPr>
      <a:lvl2pPr marL="11113" indent="0" algn="l" defTabSz="914400" rtl="0" eaLnBrk="1" latinLnBrk="0" hangingPunct="1">
        <a:lnSpc>
          <a:spcPct val="110000"/>
        </a:lnSpc>
        <a:spcBef>
          <a:spcPts val="300"/>
        </a:spcBef>
        <a:spcAft>
          <a:spcPts val="0"/>
        </a:spcAft>
        <a:buClr>
          <a:schemeClr val="accent3"/>
        </a:buClr>
        <a:buFont typeface="Arial" panose="020B0604020202020204" pitchFamily="34" charset="0"/>
        <a:buNone/>
        <a:tabLst/>
        <a:defRPr kumimoji="1" sz="1800" kern="1200" spc="0">
          <a:solidFill>
            <a:schemeClr val="tx1"/>
          </a:solidFill>
          <a:latin typeface="+mn-ea"/>
          <a:ea typeface="+mn-ea"/>
          <a:cs typeface="+mn-cs"/>
        </a:defRPr>
      </a:lvl2pPr>
      <a:lvl3pPr marL="273050" indent="-228600" algn="l" defTabSz="914400" rtl="0" eaLnBrk="1" latinLnBrk="0" hangingPunct="1">
        <a:lnSpc>
          <a:spcPct val="110000"/>
        </a:lnSpc>
        <a:spcBef>
          <a:spcPts val="300"/>
        </a:spcBef>
        <a:spcAft>
          <a:spcPts val="0"/>
        </a:spcAft>
        <a:buClr>
          <a:schemeClr val="accent3"/>
        </a:buClr>
        <a:buFont typeface="Wingdings" pitchFamily="2" charset="2"/>
        <a:buChar char="n"/>
        <a:tabLst/>
        <a:defRPr kumimoji="1" sz="1800" kern="1200" spc="0">
          <a:solidFill>
            <a:schemeClr val="tx1"/>
          </a:solidFill>
          <a:latin typeface="+mn-ea"/>
          <a:ea typeface="+mn-ea"/>
          <a:cs typeface="+mn-cs"/>
        </a:defRPr>
      </a:lvl3pPr>
      <a:lvl4pPr marL="273050" indent="-261938" algn="l" defTabSz="914400" rtl="0" eaLnBrk="1" latinLnBrk="0" hangingPunct="1">
        <a:lnSpc>
          <a:spcPct val="110000"/>
        </a:lnSpc>
        <a:spcBef>
          <a:spcPts val="300"/>
        </a:spcBef>
        <a:spcAft>
          <a:spcPts val="0"/>
        </a:spcAft>
        <a:buClr>
          <a:schemeClr val="accent3"/>
        </a:buClr>
        <a:buFont typeface="Zapf Dingbats"/>
        <a:buChar char="➔"/>
        <a:tabLst/>
        <a:defRPr kumimoji="1" sz="1800" b="1" kern="1200" spc="0">
          <a:solidFill>
            <a:schemeClr val="tx1"/>
          </a:solidFill>
          <a:latin typeface="+mn-ea"/>
          <a:ea typeface="+mn-ea"/>
          <a:cs typeface="+mn-cs"/>
        </a:defRPr>
      </a:lvl4pPr>
      <a:lvl5pPr marL="273050" indent="0" algn="l" defTabSz="914400" rtl="0" eaLnBrk="1" latinLnBrk="0" hangingPunct="1">
        <a:lnSpc>
          <a:spcPct val="110000"/>
        </a:lnSpc>
        <a:spcBef>
          <a:spcPts val="300"/>
        </a:spcBef>
        <a:spcAft>
          <a:spcPts val="0"/>
        </a:spcAft>
        <a:buClr>
          <a:schemeClr val="accent3"/>
        </a:buClr>
        <a:buFont typeface="システムフォント（レギュラー）"/>
        <a:buNone/>
        <a:tabLst/>
        <a:defRPr kumimoji="1" sz="1400" kern="1200" spc="0">
          <a:solidFill>
            <a:schemeClr val="tx1"/>
          </a:solidFill>
          <a:latin typeface="+mn-ea"/>
          <a:ea typeface="+mn-ea"/>
          <a:cs typeface="+mn-cs"/>
        </a:defRPr>
      </a:lvl5pPr>
      <a:lvl6pPr marL="490538" indent="-217488" algn="l" defTabSz="914400" rtl="0" eaLnBrk="1" latinLnBrk="0" hangingPunct="1">
        <a:lnSpc>
          <a:spcPct val="110000"/>
        </a:lnSpc>
        <a:spcBef>
          <a:spcPts val="300"/>
        </a:spcBef>
        <a:spcAft>
          <a:spcPts val="0"/>
        </a:spcAft>
        <a:buClr>
          <a:schemeClr val="accent3"/>
        </a:buClr>
        <a:buFont typeface="Wingdings" pitchFamily="2" charset="2"/>
        <a:buChar char="p"/>
        <a:tabLst/>
        <a:defRPr kumimoji="1" sz="1400" kern="1200" spc="0">
          <a:solidFill>
            <a:schemeClr val="tx1"/>
          </a:solidFill>
          <a:latin typeface="+mn-lt"/>
          <a:ea typeface="+mn-ea"/>
          <a:cs typeface="+mn-cs"/>
        </a:defRPr>
      </a:lvl6pPr>
      <a:lvl7pPr marL="490538" indent="-217488" algn="l" defTabSz="914400" rtl="0" eaLnBrk="1" latinLnBrk="0" hangingPunct="1">
        <a:lnSpc>
          <a:spcPct val="110000"/>
        </a:lnSpc>
        <a:spcBef>
          <a:spcPts val="300"/>
        </a:spcBef>
        <a:spcAft>
          <a:spcPts val="0"/>
        </a:spcAft>
        <a:buClr>
          <a:schemeClr val="accent3"/>
        </a:buClr>
        <a:buFont typeface="Wingdings" pitchFamily="2" charset="2"/>
        <a:buChar char="ü"/>
        <a:tabLst/>
        <a:defRPr kumimoji="1" sz="1400" kern="1200" spc="0">
          <a:solidFill>
            <a:schemeClr val="tx1"/>
          </a:solidFill>
          <a:latin typeface="+mn-lt"/>
          <a:ea typeface="+mn-ea"/>
          <a:cs typeface="+mn-cs"/>
        </a:defRPr>
      </a:lvl7pPr>
      <a:lvl8pPr marL="490538" indent="-266700" algn="l" defTabSz="914400" rtl="0" eaLnBrk="1" latinLnBrk="0" hangingPunct="1">
        <a:lnSpc>
          <a:spcPct val="110000"/>
        </a:lnSpc>
        <a:spcBef>
          <a:spcPts val="300"/>
        </a:spcBef>
        <a:spcAft>
          <a:spcPts val="0"/>
        </a:spcAft>
        <a:buClr>
          <a:schemeClr val="accent3"/>
        </a:buClr>
        <a:buFont typeface="システムフォント（レギュラー）"/>
        <a:buChar char="→"/>
        <a:tabLst/>
        <a:defRPr kumimoji="1" sz="1400" kern="1200" spc="0">
          <a:solidFill>
            <a:schemeClr val="tx1"/>
          </a:solidFill>
          <a:latin typeface="+mn-lt"/>
          <a:ea typeface="+mn-ea"/>
          <a:cs typeface="+mn-cs"/>
        </a:defRPr>
      </a:lvl8pPr>
      <a:lvl9pPr marL="677863" indent="-187325" algn="l" defTabSz="914400" rtl="0" eaLnBrk="1" latinLnBrk="0" hangingPunct="1">
        <a:lnSpc>
          <a:spcPct val="110000"/>
        </a:lnSpc>
        <a:spcBef>
          <a:spcPts val="300"/>
        </a:spcBef>
        <a:spcAft>
          <a:spcPts val="0"/>
        </a:spcAft>
        <a:buClr>
          <a:schemeClr val="accent1"/>
        </a:buClr>
        <a:buFont typeface=".Lucida Grande UI Regular"/>
        <a:buChar char="※"/>
        <a:tabLst/>
        <a:defRPr kumimoji="1" sz="1100" kern="1200" spc="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30E53-7AF6-8448-BE2A-E3A22C77D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D42AB0-2C5E-9447-8008-E2C63641A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31FBF-8C46-2040-B2D9-49948F4F9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F8494-36E3-1640-9EA0-0228BEB2984E}" type="datetimeFigureOut">
              <a:rPr lang="en-US" smtClean="0"/>
              <a:t>10/28/2021</a:t>
            </a:fld>
            <a:endParaRPr lang="en-US"/>
          </a:p>
        </p:txBody>
      </p:sp>
      <p:sp>
        <p:nvSpPr>
          <p:cNvPr id="5" name="Footer Placeholder 4">
            <a:extLst>
              <a:ext uri="{FF2B5EF4-FFF2-40B4-BE49-F238E27FC236}">
                <a16:creationId xmlns:a16="http://schemas.microsoft.com/office/drawing/2014/main" id="{47809FF1-F11D-AF42-AF4F-FBFDD3D7C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5DB78F-3633-744A-B4A1-36129DABF5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C220-FC2A-0E4A-9287-D041230B2BD3}" type="slidenum">
              <a:rPr lang="en-US" smtClean="0"/>
              <a:t>‹#›</a:t>
            </a:fld>
            <a:endParaRPr lang="en-US"/>
          </a:p>
        </p:txBody>
      </p:sp>
    </p:spTree>
    <p:extLst>
      <p:ext uri="{BB962C8B-B14F-4D97-AF65-F5344CB8AC3E}">
        <p14:creationId xmlns:p14="http://schemas.microsoft.com/office/powerpoint/2010/main" val="341312934"/>
      </p:ext>
    </p:extLst>
  </p:cSld>
  <p:clrMap bg1="lt1" tx1="dk1" bg2="lt2" tx2="dk2" accent1="accent1" accent2="accent2" accent3="accent3" accent4="accent4" accent5="accent5" accent6="accent6" hlink="hlink" folHlink="folHlink"/>
  <p:sldLayoutIdLst>
    <p:sldLayoutId id="21474838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720000" y="1139869"/>
            <a:ext cx="10800000" cy="5160132"/>
          </a:xfrm>
          <a:prstGeom prst="rect">
            <a:avLst/>
          </a:prstGeom>
        </p:spPr>
        <p:txBody>
          <a:bodyPr vert="horz" lIns="72000" tIns="36000" rIns="72000" bIns="3600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a:t>
            </a:r>
            <a:r>
              <a:rPr kumimoji="1" lang="en-US" altLang="ja-JP" dirty="0"/>
              <a:t>6</a:t>
            </a:r>
            <a:r>
              <a:rPr kumimoji="1" lang="ja-JP" altLang="en-US" dirty="0"/>
              <a:t>レベル</a:t>
            </a:r>
            <a:endParaRPr kumimoji="1" lang="en-US" altLang="ja-JP" dirty="0"/>
          </a:p>
          <a:p>
            <a:pPr lvl="6"/>
            <a:r>
              <a:rPr kumimoji="1" lang="ja-JP" altLang="en-US" dirty="0"/>
              <a:t>第</a:t>
            </a:r>
            <a:r>
              <a:rPr kumimoji="1" lang="en-US" altLang="ja-JP" dirty="0"/>
              <a:t>7</a:t>
            </a:r>
            <a:r>
              <a:rPr kumimoji="1" lang="ja-JP" altLang="en-US" dirty="0"/>
              <a:t>レベル</a:t>
            </a:r>
            <a:endParaRPr kumimoji="1" lang="en-US" altLang="ja-JP" dirty="0"/>
          </a:p>
          <a:p>
            <a:pPr lvl="7"/>
            <a:r>
              <a:rPr kumimoji="1" lang="ja-JP" altLang="en-US" dirty="0"/>
              <a:t>第</a:t>
            </a:r>
            <a:r>
              <a:rPr kumimoji="1" lang="en-US" altLang="ja-JP" dirty="0"/>
              <a:t>8</a:t>
            </a:r>
            <a:r>
              <a:rPr kumimoji="1" lang="ja-JP" altLang="en-US" dirty="0"/>
              <a:t>レベル</a:t>
            </a:r>
            <a:endParaRPr kumimoji="1" lang="en-US" altLang="ja-JP" dirty="0"/>
          </a:p>
          <a:p>
            <a:pPr lvl="8"/>
            <a:r>
              <a:rPr kumimoji="1" lang="ja-JP" altLang="en-US" dirty="0"/>
              <a:t>第</a:t>
            </a:r>
            <a:r>
              <a:rPr kumimoji="1" lang="en-US" altLang="ja-JP" dirty="0"/>
              <a:t>9</a:t>
            </a:r>
            <a:r>
              <a:rPr kumimoji="1" lang="ja-JP" altLang="en-US" dirty="0"/>
              <a:t>レベル</a:t>
            </a:r>
          </a:p>
        </p:txBody>
      </p:sp>
      <p:sp>
        <p:nvSpPr>
          <p:cNvPr id="4" name="タイトル プレースホルダー 3"/>
          <p:cNvSpPr>
            <a:spLocks noGrp="1"/>
          </p:cNvSpPr>
          <p:nvPr>
            <p:ph type="title"/>
          </p:nvPr>
        </p:nvSpPr>
        <p:spPr>
          <a:xfrm>
            <a:off x="720000" y="233168"/>
            <a:ext cx="10800000" cy="733881"/>
          </a:xfrm>
          <a:prstGeom prst="rect">
            <a:avLst/>
          </a:prstGeom>
        </p:spPr>
        <p:txBody>
          <a:bodyPr vert="horz" lIns="72000" tIns="36000" rIns="72000" bIns="36000" rtlCol="0" anchor="b">
            <a:noAutofit/>
          </a:bodyPr>
          <a:lstStyle/>
          <a:p>
            <a:endParaRPr kumimoji="1" lang="ja-JP" altLang="en-US" dirty="0"/>
          </a:p>
        </p:txBody>
      </p:sp>
      <p:cxnSp>
        <p:nvCxnSpPr>
          <p:cNvPr id="27" name="Straight Connector 10">
            <a:extLst>
              <a:ext uri="{FF2B5EF4-FFF2-40B4-BE49-F238E27FC236}">
                <a16:creationId xmlns:a16="http://schemas.microsoft.com/office/drawing/2014/main" id="{D677430D-CF75-D746-AF8C-7B735ECADC72}"/>
              </a:ext>
            </a:extLst>
          </p:cNvPr>
          <p:cNvCxnSpPr/>
          <p:nvPr/>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
            <a:extLst>
              <a:ext uri="{FF2B5EF4-FFF2-40B4-BE49-F238E27FC236}">
                <a16:creationId xmlns:a16="http://schemas.microsoft.com/office/drawing/2014/main" id="{B7F47605-4A75-044C-9A2F-CB98BF3E9E35}"/>
              </a:ext>
            </a:extLst>
          </p:cNvPr>
          <p:cNvGrpSpPr/>
          <p:nvPr/>
        </p:nvGrpSpPr>
        <p:grpSpPr>
          <a:xfrm>
            <a:off x="0" y="5974465"/>
            <a:ext cx="901960" cy="883535"/>
            <a:chOff x="0" y="5974464"/>
            <a:chExt cx="901960" cy="883534"/>
          </a:xfrm>
        </p:grpSpPr>
        <p:sp>
          <p:nvSpPr>
            <p:cNvPr id="29" name="Rectangle 12">
              <a:extLst>
                <a:ext uri="{FF2B5EF4-FFF2-40B4-BE49-F238E27FC236}">
                  <a16:creationId xmlns:a16="http://schemas.microsoft.com/office/drawing/2014/main" id="{3D64A9C7-C68C-5A4B-848D-A0FC29BB12B7}"/>
                </a:ext>
              </a:extLst>
            </p:cNvPr>
            <p:cNvSpPr/>
            <p:nvPr/>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30" name="Triangle 16">
              <a:extLst>
                <a:ext uri="{FF2B5EF4-FFF2-40B4-BE49-F238E27FC236}">
                  <a16:creationId xmlns:a16="http://schemas.microsoft.com/office/drawing/2014/main" id="{A1387BBC-CF8D-7B46-9BC0-7FC2B77EB6D5}"/>
                </a:ext>
              </a:extLst>
            </p:cNvPr>
            <p:cNvSpPr/>
            <p:nvPr/>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31" name="Triangle 17">
              <a:extLst>
                <a:ext uri="{FF2B5EF4-FFF2-40B4-BE49-F238E27FC236}">
                  <a16:creationId xmlns:a16="http://schemas.microsoft.com/office/drawing/2014/main" id="{6DF0BCE5-9781-5543-8E74-D3BE04083CFB}"/>
                </a:ext>
              </a:extLst>
            </p:cNvPr>
            <p:cNvSpPr/>
            <p:nvPr/>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cxnSp>
        <p:nvCxnSpPr>
          <p:cNvPr id="32" name="Straight Connector 22">
            <a:extLst>
              <a:ext uri="{FF2B5EF4-FFF2-40B4-BE49-F238E27FC236}">
                <a16:creationId xmlns:a16="http://schemas.microsoft.com/office/drawing/2014/main" id="{4436945E-AA61-754C-89CA-4E1DE048A55B}"/>
              </a:ext>
            </a:extLst>
          </p:cNvPr>
          <p:cNvCxnSpPr/>
          <p:nvPr/>
        </p:nvCxnSpPr>
        <p:spPr>
          <a:xfrm>
            <a:off x="10037851" y="6538937"/>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14">
            <a:extLst>
              <a:ext uri="{FF2B5EF4-FFF2-40B4-BE49-F238E27FC236}">
                <a16:creationId xmlns:a16="http://schemas.microsoft.com/office/drawing/2014/main" id="{FC313290-0C4C-A64E-B2D8-D06BCBE55D96}"/>
              </a:ext>
            </a:extLst>
          </p:cNvPr>
          <p:cNvSpPr>
            <a:spLocks/>
          </p:cNvSpPr>
          <p:nvPr/>
        </p:nvSpPr>
        <p:spPr>
          <a:xfrm>
            <a:off x="816615" y="6502420"/>
            <a:ext cx="4324517" cy="276999"/>
          </a:xfrm>
          <a:prstGeom prst="rect">
            <a:avLst/>
          </a:prstGeom>
          <a:noFill/>
          <a:ln>
            <a:noFill/>
          </a:ln>
        </p:spPr>
        <p:txBody>
          <a:bodyPr wrap="none" rIns="0" anchor="ctr">
            <a:spAutoFit/>
          </a:bodyPr>
          <a:lstStyle/>
          <a:p>
            <a:pPr lvl="0" algn="l" defTabSz="1623443" rtl="0" eaLnBrk="1" fontAlgn="base" hangingPunct="1">
              <a:spcBef>
                <a:spcPct val="0"/>
              </a:spcBef>
              <a:spcAft>
                <a:spcPct val="0"/>
              </a:spcAft>
            </a:pPr>
            <a:r>
              <a:rPr lang="en-US" sz="1200" b="0" i="0" kern="1200" dirty="0">
                <a:solidFill>
                  <a:schemeClr val="tx1">
                    <a:lumMod val="65000"/>
                    <a:lumOff val="35000"/>
                  </a:schemeClr>
                </a:solidFill>
                <a:latin typeface="Gotham-Book" panose="02000604040000020004" pitchFamily="2" charset="0"/>
                <a:ea typeface="+mn-ea"/>
                <a:cs typeface="Arial" panose="020B0604020202020204" pitchFamily="34" charset="0"/>
              </a:rPr>
              <a:t>Copyright © 2021 HCL Technologies Limited  |  www.hcltechsw.com</a:t>
            </a:r>
          </a:p>
        </p:txBody>
      </p:sp>
      <p:pic>
        <p:nvPicPr>
          <p:cNvPr id="35" name="Graphic 4">
            <a:extLst>
              <a:ext uri="{FF2B5EF4-FFF2-40B4-BE49-F238E27FC236}">
                <a16:creationId xmlns:a16="http://schemas.microsoft.com/office/drawing/2014/main" id="{A405EFB3-07DC-7C42-B517-715FB93CB8A9}"/>
              </a:ext>
            </a:extLst>
          </p:cNvPr>
          <p:cNvPicPr>
            <a:picLocks noChangeAspect="1"/>
          </p:cNvPicPr>
          <p:nvPr/>
        </p:nvPicPr>
        <p:blipFill rotWithShape="1">
          <a:blip r:embed="rId58" cstate="screen">
            <a:extLst>
              <a:ext uri="{28A0092B-C50C-407E-A947-70E740481C1C}">
                <a14:useLocalDpi xmlns:a14="http://schemas.microsoft.com/office/drawing/2010/main"/>
              </a:ext>
              <a:ext uri="{96DAC541-7B7A-43D3-8B79-37D633B846F1}">
                <asvg:svgBlip xmlns:asvg="http://schemas.microsoft.com/office/drawing/2016/SVG/main" r:embed="rId59"/>
              </a:ext>
            </a:extLst>
          </a:blip>
          <a:srcRect t="42970" b="41818"/>
          <a:stretch/>
        </p:blipFill>
        <p:spPr>
          <a:xfrm>
            <a:off x="10162425" y="6496025"/>
            <a:ext cx="1905000" cy="289784"/>
          </a:xfrm>
          <a:prstGeom prst="rect">
            <a:avLst/>
          </a:prstGeom>
        </p:spPr>
      </p:pic>
      <p:pic>
        <p:nvPicPr>
          <p:cNvPr id="36" name="Picture 14">
            <a:extLst>
              <a:ext uri="{FF2B5EF4-FFF2-40B4-BE49-F238E27FC236}">
                <a16:creationId xmlns:a16="http://schemas.microsoft.com/office/drawing/2014/main" id="{96DFFFB9-8EB3-3A45-9F97-E41AE52D0572}"/>
              </a:ext>
            </a:extLst>
          </p:cNvPr>
          <p:cNvPicPr>
            <a:picLocks noChangeAspect="1"/>
          </p:cNvPicPr>
          <p:nvPr/>
        </p:nvPicPr>
        <p:blipFill>
          <a:blip r:embed="rId60"/>
          <a:stretch>
            <a:fillRect/>
          </a:stretch>
        </p:blipFill>
        <p:spPr>
          <a:xfrm>
            <a:off x="11116238" y="161367"/>
            <a:ext cx="806823" cy="112580"/>
          </a:xfrm>
          <a:prstGeom prst="rect">
            <a:avLst/>
          </a:prstGeom>
        </p:spPr>
      </p:pic>
      <p:sp>
        <p:nvSpPr>
          <p:cNvPr id="6" name="テキスト ボックス 5">
            <a:extLst>
              <a:ext uri="{FF2B5EF4-FFF2-40B4-BE49-F238E27FC236}">
                <a16:creationId xmlns:a16="http://schemas.microsoft.com/office/drawing/2014/main" id="{69DE0B72-3016-8247-93B3-82B008CFE844}"/>
              </a:ext>
            </a:extLst>
          </p:cNvPr>
          <p:cNvSpPr txBox="1"/>
          <p:nvPr/>
        </p:nvSpPr>
        <p:spPr>
          <a:xfrm>
            <a:off x="9264352" y="6471643"/>
            <a:ext cx="752232" cy="338554"/>
          </a:xfrm>
          <a:prstGeom prst="rect">
            <a:avLst/>
          </a:prstGeom>
          <a:noFill/>
        </p:spPr>
        <p:txBody>
          <a:bodyPr wrap="square" rtlCol="0" anchor="ctr">
            <a:spAutoFit/>
          </a:bodyPr>
          <a:lstStyle/>
          <a:p>
            <a:pPr algn="r"/>
            <a:fld id="{86C391B7-A7E3-BD4E-B475-D9BE934C826F}" type="slidenum">
              <a:rPr kumimoji="1" lang="ja-JP" altLang="en-US" sz="1600" smtClean="0">
                <a:solidFill>
                  <a:schemeClr val="tx1">
                    <a:lumMod val="75000"/>
                    <a:lumOff val="25000"/>
                  </a:schemeClr>
                </a:solidFill>
                <a:latin typeface="+mj-ea"/>
                <a:ea typeface="+mj-ea"/>
              </a:rPr>
              <a:pPr algn="r"/>
              <a:t>‹#›</a:t>
            </a:fld>
            <a:endParaRPr kumimoji="1" lang="ja-JP" altLang="en-US" sz="1600" dirty="0">
              <a:solidFill>
                <a:schemeClr val="tx1">
                  <a:lumMod val="75000"/>
                  <a:lumOff val="25000"/>
                </a:schemeClr>
              </a:solidFill>
              <a:latin typeface="+mj-ea"/>
              <a:ea typeface="+mj-ea"/>
            </a:endParaRPr>
          </a:p>
        </p:txBody>
      </p:sp>
      <p:cxnSp>
        <p:nvCxnSpPr>
          <p:cNvPr id="14" name="Straight Connector 10">
            <a:extLst>
              <a:ext uri="{FF2B5EF4-FFF2-40B4-BE49-F238E27FC236}">
                <a16:creationId xmlns:a16="http://schemas.microsoft.com/office/drawing/2014/main" id="{D677430D-CF75-D746-AF8C-7B735ECADC72}"/>
              </a:ext>
            </a:extLst>
          </p:cNvPr>
          <p:cNvCxnSpPr/>
          <p:nvPr/>
        </p:nvCxnSpPr>
        <p:spPr>
          <a:xfrm>
            <a:off x="0"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 name="Group 2">
            <a:extLst>
              <a:ext uri="{FF2B5EF4-FFF2-40B4-BE49-F238E27FC236}">
                <a16:creationId xmlns:a16="http://schemas.microsoft.com/office/drawing/2014/main" id="{B7F47605-4A75-044C-9A2F-CB98BF3E9E35}"/>
              </a:ext>
            </a:extLst>
          </p:cNvPr>
          <p:cNvGrpSpPr/>
          <p:nvPr/>
        </p:nvGrpSpPr>
        <p:grpSpPr>
          <a:xfrm>
            <a:off x="0" y="5974465"/>
            <a:ext cx="901960" cy="883535"/>
            <a:chOff x="0" y="5974464"/>
            <a:chExt cx="901960" cy="883534"/>
          </a:xfrm>
        </p:grpSpPr>
        <p:sp>
          <p:nvSpPr>
            <p:cNvPr id="16" name="Rectangle 12">
              <a:extLst>
                <a:ext uri="{FF2B5EF4-FFF2-40B4-BE49-F238E27FC236}">
                  <a16:creationId xmlns:a16="http://schemas.microsoft.com/office/drawing/2014/main" id="{3D64A9C7-C68C-5A4B-848D-A0FC29BB12B7}"/>
                </a:ext>
              </a:extLst>
            </p:cNvPr>
            <p:cNvSpPr/>
            <p:nvPr/>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17" name="Triangle 16">
              <a:extLst>
                <a:ext uri="{FF2B5EF4-FFF2-40B4-BE49-F238E27FC236}">
                  <a16:creationId xmlns:a16="http://schemas.microsoft.com/office/drawing/2014/main" id="{A1387BBC-CF8D-7B46-9BC0-7FC2B77EB6D5}"/>
                </a:ext>
              </a:extLst>
            </p:cNvPr>
            <p:cNvSpPr/>
            <p:nvPr/>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otham-Book" panose="02000604040000020004" pitchFamily="2" charset="0"/>
              </a:endParaRPr>
            </a:p>
          </p:txBody>
        </p:sp>
        <p:sp>
          <p:nvSpPr>
            <p:cNvPr id="18" name="Triangle 17">
              <a:extLst>
                <a:ext uri="{FF2B5EF4-FFF2-40B4-BE49-F238E27FC236}">
                  <a16:creationId xmlns:a16="http://schemas.microsoft.com/office/drawing/2014/main" id="{6DF0BCE5-9781-5543-8E74-D3BE04083CFB}"/>
                </a:ext>
              </a:extLst>
            </p:cNvPr>
            <p:cNvSpPr/>
            <p:nvPr/>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0" i="0">
                <a:latin typeface="Gotham-Book" panose="02000604040000020004" pitchFamily="2" charset="0"/>
              </a:endParaRPr>
            </a:p>
          </p:txBody>
        </p:sp>
      </p:grpSp>
      <p:cxnSp>
        <p:nvCxnSpPr>
          <p:cNvPr id="19" name="Straight Connector 22">
            <a:extLst>
              <a:ext uri="{FF2B5EF4-FFF2-40B4-BE49-F238E27FC236}">
                <a16:creationId xmlns:a16="http://schemas.microsoft.com/office/drawing/2014/main" id="{4436945E-AA61-754C-89CA-4E1DE048A55B}"/>
              </a:ext>
            </a:extLst>
          </p:cNvPr>
          <p:cNvCxnSpPr/>
          <p:nvPr/>
        </p:nvCxnSpPr>
        <p:spPr>
          <a:xfrm>
            <a:off x="10037851" y="6538937"/>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Graphic 4">
            <a:extLst>
              <a:ext uri="{FF2B5EF4-FFF2-40B4-BE49-F238E27FC236}">
                <a16:creationId xmlns:a16="http://schemas.microsoft.com/office/drawing/2014/main" id="{A405EFB3-07DC-7C42-B517-715FB93CB8A9}"/>
              </a:ext>
            </a:extLst>
          </p:cNvPr>
          <p:cNvPicPr>
            <a:picLocks noChangeAspect="1"/>
          </p:cNvPicPr>
          <p:nvPr/>
        </p:nvPicPr>
        <p:blipFill rotWithShape="1">
          <a:blip r:embed="rId58" cstate="screen">
            <a:extLst>
              <a:ext uri="{28A0092B-C50C-407E-A947-70E740481C1C}">
                <a14:useLocalDpi xmlns:a14="http://schemas.microsoft.com/office/drawing/2010/main"/>
              </a:ext>
              <a:ext uri="{96DAC541-7B7A-43D3-8B79-37D633B846F1}">
                <asvg:svgBlip xmlns:asvg="http://schemas.microsoft.com/office/drawing/2016/SVG/main" r:embed="rId59"/>
              </a:ext>
            </a:extLst>
          </a:blip>
          <a:srcRect t="42970" b="41818"/>
          <a:stretch/>
        </p:blipFill>
        <p:spPr>
          <a:xfrm>
            <a:off x="10162425" y="6496025"/>
            <a:ext cx="1905000" cy="289784"/>
          </a:xfrm>
          <a:prstGeom prst="rect">
            <a:avLst/>
          </a:prstGeom>
        </p:spPr>
      </p:pic>
      <p:pic>
        <p:nvPicPr>
          <p:cNvPr id="22" name="Picture 14">
            <a:extLst>
              <a:ext uri="{FF2B5EF4-FFF2-40B4-BE49-F238E27FC236}">
                <a16:creationId xmlns:a16="http://schemas.microsoft.com/office/drawing/2014/main" id="{96DFFFB9-8EB3-3A45-9F97-E41AE52D0572}"/>
              </a:ext>
            </a:extLst>
          </p:cNvPr>
          <p:cNvPicPr>
            <a:picLocks noChangeAspect="1"/>
          </p:cNvPicPr>
          <p:nvPr/>
        </p:nvPicPr>
        <p:blipFill>
          <a:blip r:embed="rId60"/>
          <a:stretch>
            <a:fillRect/>
          </a:stretch>
        </p:blipFill>
        <p:spPr>
          <a:xfrm>
            <a:off x="11116238" y="161367"/>
            <a:ext cx="806823" cy="112580"/>
          </a:xfrm>
          <a:prstGeom prst="rect">
            <a:avLst/>
          </a:prstGeom>
        </p:spPr>
      </p:pic>
    </p:spTree>
    <p:extLst>
      <p:ext uri="{BB962C8B-B14F-4D97-AF65-F5344CB8AC3E}">
        <p14:creationId xmlns:p14="http://schemas.microsoft.com/office/powerpoint/2010/main" val="427156492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 id="2147483876" r:id="rId34"/>
    <p:sldLayoutId id="2147483877" r:id="rId35"/>
    <p:sldLayoutId id="2147483878" r:id="rId36"/>
    <p:sldLayoutId id="2147483879" r:id="rId37"/>
    <p:sldLayoutId id="2147483880" r:id="rId38"/>
    <p:sldLayoutId id="2147483881" r:id="rId39"/>
    <p:sldLayoutId id="2147483882" r:id="rId40"/>
    <p:sldLayoutId id="2147483883" r:id="rId41"/>
    <p:sldLayoutId id="2147483884" r:id="rId42"/>
    <p:sldLayoutId id="2147483885" r:id="rId43"/>
    <p:sldLayoutId id="2147483886" r:id="rId44"/>
    <p:sldLayoutId id="2147483887" r:id="rId45"/>
    <p:sldLayoutId id="2147483888" r:id="rId46"/>
    <p:sldLayoutId id="2147483889" r:id="rId47"/>
    <p:sldLayoutId id="2147483890" r:id="rId48"/>
    <p:sldLayoutId id="2147483891" r:id="rId49"/>
    <p:sldLayoutId id="2147483892" r:id="rId50"/>
    <p:sldLayoutId id="2147483893" r:id="rId51"/>
    <p:sldLayoutId id="2147483894" r:id="rId52"/>
    <p:sldLayoutId id="2147483895" r:id="rId53"/>
    <p:sldLayoutId id="2147483896" r:id="rId54"/>
    <p:sldLayoutId id="2147483897" r:id="rId55"/>
    <p:sldLayoutId id="2147483898"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lnSpc>
          <a:spcPct val="110000"/>
        </a:lnSpc>
        <a:spcBef>
          <a:spcPct val="0"/>
        </a:spcBef>
        <a:buNone/>
        <a:defRPr kumimoji="1" sz="3733" b="1" kern="120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0" indent="0" algn="l" defTabSz="1219170" rtl="0" eaLnBrk="1" latinLnBrk="0" hangingPunct="1">
        <a:lnSpc>
          <a:spcPct val="120000"/>
        </a:lnSpc>
        <a:spcBef>
          <a:spcPts val="0"/>
        </a:spcBef>
        <a:buClr>
          <a:schemeClr val="bg2">
            <a:lumMod val="50000"/>
          </a:schemeClr>
        </a:buClr>
        <a:buFont typeface="Arial" panose="020B0604020202020204" pitchFamily="34" charset="0"/>
        <a:buNone/>
        <a:defRPr kumimoji="1" sz="2667"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0" indent="0" algn="l" defTabSz="1219170" rtl="0" eaLnBrk="1" latinLnBrk="0" hangingPunct="1">
        <a:lnSpc>
          <a:spcPct val="120000"/>
        </a:lnSpc>
        <a:spcBef>
          <a:spcPts val="0"/>
        </a:spcBef>
        <a:buClr>
          <a:schemeClr val="bg2">
            <a:lumMod val="50000"/>
          </a:schemeClr>
        </a:buClr>
        <a:buFont typeface="Arial" panose="020B0604020202020204" pitchFamily="34" charset="0"/>
        <a:buNone/>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364058" indent="-364058" algn="l" defTabSz="1219170" rtl="0" eaLnBrk="1" latinLnBrk="0" hangingPunct="1">
        <a:lnSpc>
          <a:spcPct val="120000"/>
        </a:lnSpc>
        <a:spcBef>
          <a:spcPts val="0"/>
        </a:spcBef>
        <a:buClr>
          <a:schemeClr val="bg2">
            <a:lumMod val="50000"/>
          </a:schemeClr>
        </a:buClr>
        <a:buFont typeface="Wingdings" panose="05000000000000000000" pitchFamily="2" charset="2"/>
        <a:buChar char="n"/>
        <a:defRPr kumimoji="1" sz="2133"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364058" indent="-364058" algn="l" defTabSz="1219170" rtl="0" eaLnBrk="1" latinLnBrk="0" hangingPunct="1">
        <a:lnSpc>
          <a:spcPct val="120000"/>
        </a:lnSpc>
        <a:spcBef>
          <a:spcPts val="0"/>
        </a:spcBef>
        <a:buClr>
          <a:schemeClr val="bg2">
            <a:lumMod val="50000"/>
          </a:schemeClr>
        </a:buClr>
        <a:buFont typeface="Wingdings" panose="05000000000000000000" pitchFamily="2" charset="2"/>
        <a:buChar char="è"/>
        <a:defRPr kumimoji="1" sz="2133"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364058" indent="0" algn="l" defTabSz="1219170" rtl="0" eaLnBrk="1" latinLnBrk="0" hangingPunct="1">
        <a:lnSpc>
          <a:spcPct val="120000"/>
        </a:lnSpc>
        <a:spcBef>
          <a:spcPts val="0"/>
        </a:spcBef>
        <a:buClr>
          <a:schemeClr val="bg2">
            <a:lumMod val="50000"/>
          </a:schemeClr>
        </a:buClr>
        <a:buFont typeface="Arial" panose="020B0604020202020204" pitchFamily="34" charset="0"/>
        <a:buNone/>
        <a:defRPr kumimoji="1" sz="1867"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596885" indent="-232828" algn="l" defTabSz="1219170" rtl="0" eaLnBrk="1" latinLnBrk="0" hangingPunct="1">
        <a:lnSpc>
          <a:spcPct val="120000"/>
        </a:lnSpc>
        <a:spcBef>
          <a:spcPts val="0"/>
        </a:spcBef>
        <a:buClr>
          <a:schemeClr val="bg2">
            <a:lumMod val="50000"/>
          </a:schemeClr>
        </a:buClr>
        <a:buFont typeface="Wingdings" pitchFamily="2" charset="2"/>
        <a:buChar char="p"/>
        <a:defRPr kumimoji="1" sz="1867"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599002" indent="-249760" algn="l" defTabSz="1219170" rtl="0" eaLnBrk="1" latinLnBrk="0" hangingPunct="1">
        <a:lnSpc>
          <a:spcPct val="120000"/>
        </a:lnSpc>
        <a:spcBef>
          <a:spcPts val="0"/>
        </a:spcBef>
        <a:buClr>
          <a:schemeClr val="bg2">
            <a:lumMod val="50000"/>
          </a:schemeClr>
        </a:buClr>
        <a:buFont typeface="Wingdings" pitchFamily="2" charset="2"/>
        <a:buChar char="ü"/>
        <a:defRPr kumimoji="1" sz="1867"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599002" indent="-249760" algn="l" defTabSz="1219170" rtl="0" eaLnBrk="1" latinLnBrk="0" hangingPunct="1">
        <a:lnSpc>
          <a:spcPct val="120000"/>
        </a:lnSpc>
        <a:spcBef>
          <a:spcPts val="0"/>
        </a:spcBef>
        <a:buClr>
          <a:schemeClr val="bg2">
            <a:lumMod val="50000"/>
          </a:schemeClr>
        </a:buClr>
        <a:buFont typeface="Wingdings" panose="05000000000000000000" pitchFamily="2" charset="2"/>
        <a:buChar char="è"/>
        <a:defRPr kumimoji="1" sz="1867"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1200121" indent="-251878" algn="l" defTabSz="1219170" rtl="0" eaLnBrk="1" latinLnBrk="0" hangingPunct="1">
        <a:lnSpc>
          <a:spcPct val="120000"/>
        </a:lnSpc>
        <a:spcBef>
          <a:spcPts val="0"/>
        </a:spcBef>
        <a:buClr>
          <a:schemeClr val="accent1"/>
        </a:buClr>
        <a:buFont typeface="Yu Gothic" panose="020B0400000000000000" pitchFamily="50" charset="-128"/>
        <a:buChar char="※"/>
        <a:defRPr kumimoji="1" sz="1467"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p:bodyStyle>
    <p:otherStyle>
      <a:defPPr>
        <a:defRPr lang="ja-JP"/>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help.hcltechsw.com/sametime/11.6/ja/admin/enable_mongodb_meeting.html" TargetMode="External"/><Relationship Id="rId2" Type="http://schemas.openxmlformats.org/officeDocument/2006/relationships/hyperlink" Target="https://help.hcltechsw.com/sametime/11.6/ja/admin/configure_virtual_devic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elp.hcltechsw.com/sametime/11.6/ja/admin/t_installing_cento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en.wikipedia.org/wiki/Firefox"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gif"/><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BF947C-1792-E447-A398-62C1CAC6F7B9}"/>
              </a:ext>
            </a:extLst>
          </p:cNvPr>
          <p:cNvSpPr>
            <a:spLocks noGrp="1"/>
          </p:cNvSpPr>
          <p:nvPr>
            <p:ph type="ctrTitle"/>
          </p:nvPr>
        </p:nvSpPr>
        <p:spPr/>
        <p:txBody>
          <a:bodyPr/>
          <a:lstStyle/>
          <a:p>
            <a:r>
              <a:rPr kumimoji="1" lang="en-US" altLang="ja-JP" dirty="0">
                <a:latin typeface="BIZ UDPゴシック" panose="020B0400000000000000" pitchFamily="50" charset="-128"/>
                <a:ea typeface="BIZ UDPゴシック" panose="020B0400000000000000" pitchFamily="50" charset="-128"/>
              </a:rPr>
              <a:t>HCL Sametime V11.6 </a:t>
            </a:r>
            <a:r>
              <a:rPr lang="en-US" altLang="ja-JP" dirty="0"/>
              <a:t>Premium</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インストール</a:t>
            </a:r>
          </a:p>
        </p:txBody>
      </p:sp>
      <p:sp>
        <p:nvSpPr>
          <p:cNvPr id="6" name="テキスト プレースホルダー 5">
            <a:extLst>
              <a:ext uri="{FF2B5EF4-FFF2-40B4-BE49-F238E27FC236}">
                <a16:creationId xmlns:a16="http://schemas.microsoft.com/office/drawing/2014/main" id="{040FA42C-208C-1C45-B10C-0CD0D0555657}"/>
              </a:ext>
            </a:extLst>
          </p:cNvPr>
          <p:cNvSpPr>
            <a:spLocks noGrp="1"/>
          </p:cNvSpPr>
          <p:nvPr>
            <p:ph type="body" sz="quarter" idx="12"/>
          </p:nvPr>
        </p:nvSpPr>
        <p:spPr>
          <a:xfrm>
            <a:off x="720723" y="4500000"/>
            <a:ext cx="1992853" cy="325025"/>
          </a:xfrm>
        </p:spPr>
        <p:txBody>
          <a:bodyPr/>
          <a:lstStyle/>
          <a:p>
            <a:r>
              <a:rPr kumimoji="1" lang="en-US" altLang="ja-JP" dirty="0">
                <a:latin typeface="BIZ UDPゴシック" panose="020B0400000000000000" pitchFamily="50" charset="-128"/>
                <a:ea typeface="BIZ UDPゴシック" panose="020B0400000000000000" pitchFamily="50" charset="-128"/>
              </a:rPr>
              <a:t>2021</a:t>
            </a:r>
            <a:r>
              <a:rPr kumimoji="1" lang="ja-JP" altLang="en-US" dirty="0">
                <a:latin typeface="BIZ UDPゴシック" panose="020B0400000000000000" pitchFamily="50" charset="-128"/>
                <a:ea typeface="BIZ UDPゴシック" panose="020B0400000000000000" pitchFamily="50" charset="-128"/>
              </a:rPr>
              <a:t>年</a:t>
            </a: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28</a:t>
            </a:r>
            <a:r>
              <a:rPr kumimoji="1" lang="ja-JP" altLang="en-US" dirty="0">
                <a:latin typeface="BIZ UDPゴシック" panose="020B0400000000000000" pitchFamily="50" charset="-128"/>
                <a:ea typeface="BIZ UDPゴシック" panose="020B0400000000000000" pitchFamily="50" charset="-128"/>
              </a:rPr>
              <a:t>日</a:t>
            </a:r>
          </a:p>
        </p:txBody>
      </p:sp>
      <p:sp>
        <p:nvSpPr>
          <p:cNvPr id="7" name="テキスト プレースホルダー 6">
            <a:extLst>
              <a:ext uri="{FF2B5EF4-FFF2-40B4-BE49-F238E27FC236}">
                <a16:creationId xmlns:a16="http://schemas.microsoft.com/office/drawing/2014/main" id="{BE530CC7-443D-9348-8B64-7A2CCFE748D2}"/>
              </a:ext>
            </a:extLst>
          </p:cNvPr>
          <p:cNvSpPr>
            <a:spLocks noGrp="1"/>
          </p:cNvSpPr>
          <p:nvPr>
            <p:ph type="body" sz="quarter" idx="13"/>
          </p:nvPr>
        </p:nvSpPr>
        <p:spPr>
          <a:xfrm>
            <a:off x="3422649" y="4500000"/>
            <a:ext cx="5917004" cy="595869"/>
          </a:xfrm>
        </p:spPr>
        <p:txBody>
          <a:bodyPr/>
          <a:lstStyle/>
          <a:p>
            <a:r>
              <a:rPr lang="ja-JP" altLang="en-US">
                <a:latin typeface="BIZ UDPゴシック" panose="020B0400000000000000" pitchFamily="50" charset="-128"/>
                <a:ea typeface="BIZ UDPゴシック" panose="020B0400000000000000" pitchFamily="50" charset="-128"/>
              </a:rPr>
              <a:t>株式会社</a:t>
            </a:r>
            <a:r>
              <a:rPr lang="en-US" altLang="ja-JP" dirty="0">
                <a:latin typeface="BIZ UDPゴシック" panose="020B0400000000000000" pitchFamily="50" charset="-128"/>
                <a:ea typeface="BIZ UDPゴシック" panose="020B0400000000000000" pitchFamily="50" charset="-128"/>
              </a:rPr>
              <a:t> </a:t>
            </a:r>
            <a:r>
              <a:rPr lang="ja-JP" altLang="en-US">
                <a:latin typeface="BIZ UDPゴシック" panose="020B0400000000000000" pitchFamily="50" charset="-128"/>
                <a:ea typeface="BIZ UDPゴシック" panose="020B0400000000000000" pitchFamily="50" charset="-128"/>
              </a:rPr>
              <a:t>エイチシーエル</a:t>
            </a:r>
            <a:r>
              <a:rPr kumimoji="1" lang="ja-JP" altLang="en-US">
                <a:latin typeface="BIZ UDPゴシック" panose="020B0400000000000000" pitchFamily="50" charset="-128"/>
                <a:ea typeface="BIZ UDPゴシック" panose="020B0400000000000000" pitchFamily="50" charset="-128"/>
              </a:rPr>
              <a:t>・ジャパン</a:t>
            </a:r>
            <a:endParaRPr kumimoji="1" lang="en-US" altLang="ja-JP" dirty="0">
              <a:latin typeface="BIZ UDPゴシック" panose="020B0400000000000000" pitchFamily="50" charset="-128"/>
              <a:ea typeface="BIZ UDPゴシック" panose="020B0400000000000000" pitchFamily="50" charset="-128"/>
            </a:endParaRPr>
          </a:p>
          <a:p>
            <a:r>
              <a:rPr lang="en-US" altLang="ja-JP">
                <a:latin typeface="BIZ UDPゴシック" panose="020B0400000000000000" pitchFamily="50" charset="-128"/>
                <a:ea typeface="BIZ UDPゴシック" panose="020B0400000000000000" pitchFamily="50" charset="-128"/>
              </a:rPr>
              <a:t>HCL </a:t>
            </a:r>
            <a:r>
              <a:rPr lang="ja-JP" altLang="en-US">
                <a:latin typeface="BIZ UDPゴシック" panose="020B0400000000000000" pitchFamily="50" charset="-128"/>
                <a:ea typeface="BIZ UDPゴシック" panose="020B0400000000000000" pitchFamily="50" charset="-128"/>
              </a:rPr>
              <a:t>ソフトウェア</a:t>
            </a:r>
            <a:endParaRPr lang="en-US" altLang="ja-JP" dirty="0">
              <a:latin typeface="BIZ UDPゴシック" panose="020B0400000000000000" pitchFamily="50" charset="-128"/>
              <a:ea typeface="BIZ UDPゴシック" panose="020B0400000000000000" pitchFamily="50" charset="-128"/>
            </a:endParaRPr>
          </a:p>
        </p:txBody>
      </p:sp>
      <p:sp>
        <p:nvSpPr>
          <p:cNvPr id="8" name="テキスト プレースホルダー 7">
            <a:extLst>
              <a:ext uri="{FF2B5EF4-FFF2-40B4-BE49-F238E27FC236}">
                <a16:creationId xmlns:a16="http://schemas.microsoft.com/office/drawing/2014/main" id="{70E4F4FC-C262-47CB-99B5-B8B3E61C6994}"/>
              </a:ext>
            </a:extLst>
          </p:cNvPr>
          <p:cNvSpPr>
            <a:spLocks noGrp="1"/>
          </p:cNvSpPr>
          <p:nvPr>
            <p:ph type="body" sz="quarter" idx="11"/>
          </p:nvPr>
        </p:nvSpPr>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0" name="字幕 9">
            <a:extLst>
              <a:ext uri="{FF2B5EF4-FFF2-40B4-BE49-F238E27FC236}">
                <a16:creationId xmlns:a16="http://schemas.microsoft.com/office/drawing/2014/main" id="{1D2B0469-111C-45D3-8C85-7D279008EA8C}"/>
              </a:ext>
            </a:extLst>
          </p:cNvPr>
          <p:cNvSpPr>
            <a:spLocks noGrp="1"/>
          </p:cNvSpPr>
          <p:nvPr>
            <p:ph type="subTitle" idx="1"/>
          </p:nvPr>
        </p:nvSpPr>
        <p:spPr/>
        <p:txBody>
          <a:bodyPr/>
          <a:lstStyle/>
          <a:p>
            <a:r>
              <a:rPr lang="ja-JP" altLang="en-US" dirty="0">
                <a:latin typeface="BIZ UDPゴシック" panose="020B0400000000000000" pitchFamily="50" charset="-128"/>
                <a:ea typeface="BIZ UDPゴシック" panose="020B0400000000000000" pitchFamily="50" charset="-128"/>
              </a:rPr>
              <a:t>ノーツコンソーシアム パブリックビューイング</a:t>
            </a:r>
          </a:p>
        </p:txBody>
      </p:sp>
      <p:grpSp>
        <p:nvGrpSpPr>
          <p:cNvPr id="3" name="グループ化 2">
            <a:extLst>
              <a:ext uri="{FF2B5EF4-FFF2-40B4-BE49-F238E27FC236}">
                <a16:creationId xmlns:a16="http://schemas.microsoft.com/office/drawing/2014/main" id="{140CB80B-97D7-4017-9613-AD8E4A53A9BB}"/>
              </a:ext>
            </a:extLst>
          </p:cNvPr>
          <p:cNvGrpSpPr/>
          <p:nvPr/>
        </p:nvGrpSpPr>
        <p:grpSpPr>
          <a:xfrm>
            <a:off x="7013447" y="3649318"/>
            <a:ext cx="4861089" cy="2225220"/>
            <a:chOff x="1213432" y="1193947"/>
            <a:chExt cx="9765136" cy="4470105"/>
          </a:xfrm>
        </p:grpSpPr>
        <p:pic>
          <p:nvPicPr>
            <p:cNvPr id="9" name="図 8" descr="グラフィカル ユーザー インターフェイス, アプリケーション&#10;&#10;自動的に生成された説明">
              <a:extLst>
                <a:ext uri="{FF2B5EF4-FFF2-40B4-BE49-F238E27FC236}">
                  <a16:creationId xmlns:a16="http://schemas.microsoft.com/office/drawing/2014/main" id="{EDBC9181-E06B-463B-AEF5-4BB02171F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432" y="1383673"/>
              <a:ext cx="3252759" cy="2334745"/>
            </a:xfrm>
            <a:prstGeom prst="rect">
              <a:avLst/>
            </a:prstGeom>
          </p:spPr>
        </p:pic>
        <p:pic>
          <p:nvPicPr>
            <p:cNvPr id="11" name="図 10" descr="コンピューターが置かれている携帯電話&#10;&#10;中程度の精度で自動的に生成された説明">
              <a:extLst>
                <a:ext uri="{FF2B5EF4-FFF2-40B4-BE49-F238E27FC236}">
                  <a16:creationId xmlns:a16="http://schemas.microsoft.com/office/drawing/2014/main" id="{31B9A1AF-07CF-4C50-932E-D0FD7CB42CE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269149" y="1339791"/>
              <a:ext cx="3777595" cy="2563896"/>
            </a:xfrm>
            <a:prstGeom prst="rect">
              <a:avLst/>
            </a:prstGeom>
          </p:spPr>
        </p:pic>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38128C7D-C0AA-46A3-BB5B-09D2A059F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573" y="1193947"/>
              <a:ext cx="2957995" cy="4470105"/>
            </a:xfrm>
            <a:prstGeom prst="rect">
              <a:avLst/>
            </a:prstGeom>
          </p:spPr>
        </p:pic>
      </p:grpSp>
    </p:spTree>
    <p:extLst>
      <p:ext uri="{BB962C8B-B14F-4D97-AF65-F5344CB8AC3E}">
        <p14:creationId xmlns:p14="http://schemas.microsoft.com/office/powerpoint/2010/main" val="45239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64A32-9F28-4405-8B28-BEDE15A16129}"/>
              </a:ext>
            </a:extLst>
          </p:cNvPr>
          <p:cNvSpPr>
            <a:spLocks noGrp="1"/>
          </p:cNvSpPr>
          <p:nvPr>
            <p:ph type="title"/>
          </p:nvPr>
        </p:nvSpPr>
        <p:spPr/>
        <p:txBody>
          <a:bodyPr/>
          <a:lstStyle/>
          <a:p>
            <a:r>
              <a:rPr kumimoji="1" lang="ja-JP" altLang="en-US" dirty="0"/>
              <a:t>作業の流れ </a:t>
            </a:r>
            <a:r>
              <a:rPr kumimoji="1" lang="en-US" altLang="ja-JP" dirty="0"/>
              <a:t>3/3-1</a:t>
            </a:r>
            <a:r>
              <a:rPr kumimoji="1" lang="ja-JP" altLang="en-US" dirty="0"/>
              <a:t> </a:t>
            </a:r>
            <a:r>
              <a:rPr kumimoji="1" lang="en-US" altLang="ja-JP" dirty="0"/>
              <a:t>(</a:t>
            </a:r>
            <a:r>
              <a:rPr kumimoji="1" lang="ja-JP" altLang="en-US" dirty="0"/>
              <a:t>証明書</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85F2ED9E-88BD-414B-9E62-E415E336D5D4}"/>
              </a:ext>
            </a:extLst>
          </p:cNvPr>
          <p:cNvSpPr>
            <a:spLocks noGrp="1"/>
          </p:cNvSpPr>
          <p:nvPr>
            <p:ph idx="1"/>
          </p:nvPr>
        </p:nvSpPr>
        <p:spPr/>
        <p:txBody>
          <a:bodyPr/>
          <a:lstStyle/>
          <a:p>
            <a:pPr marL="285750" indent="-285750">
              <a:buFont typeface="Arial" panose="020B0604020202020204" pitchFamily="34" charset="0"/>
              <a:buChar char="•"/>
            </a:pPr>
            <a:r>
              <a:rPr kumimoji="1" lang="ja-JP" altLang="en-US" dirty="0"/>
              <a:t>本来、</a:t>
            </a:r>
            <a:r>
              <a:rPr kumimoji="1" lang="en-US" altLang="ja-JP" dirty="0"/>
              <a:t>1/3</a:t>
            </a:r>
            <a:r>
              <a:rPr kumimoji="1" lang="ja-JP" altLang="en-US" dirty="0"/>
              <a:t>と</a:t>
            </a:r>
            <a:r>
              <a:rPr kumimoji="1" lang="en-US" altLang="ja-JP" dirty="0"/>
              <a:t>2/3</a:t>
            </a:r>
            <a:r>
              <a:rPr kumimoji="1" lang="ja-JP" altLang="en-US" dirty="0"/>
              <a:t>の作業で行うべきもの。準備が間に合わず後からの作業に。証明書がある前提で作業。</a:t>
            </a:r>
            <a:endParaRPr kumimoji="1" lang="en-US" altLang="ja-JP" dirty="0"/>
          </a:p>
          <a:p>
            <a:pPr marL="285750" indent="-285750">
              <a:buFont typeface="Arial" panose="020B0604020202020204" pitchFamily="34" charset="0"/>
              <a:buChar char="•"/>
            </a:pPr>
            <a:r>
              <a:rPr kumimoji="1" lang="en-US" altLang="ja-JP" dirty="0"/>
              <a:t>Sametime Meeting: </a:t>
            </a:r>
            <a:r>
              <a:rPr kumimoji="1" lang="ja-JP" altLang="en-US" dirty="0"/>
              <a:t>停止後、証明書を</a:t>
            </a:r>
            <a:r>
              <a:rPr kumimoji="1" lang="en-US" altLang="ja-JP" dirty="0" err="1"/>
              <a:t>certbot</a:t>
            </a:r>
            <a:r>
              <a:rPr kumimoji="1" lang="ja-JP" altLang="en-US" dirty="0"/>
              <a:t>で取得し、 </a:t>
            </a:r>
            <a:r>
              <a:rPr kumimoji="1" lang="en-US" altLang="ja-JP" dirty="0"/>
              <a:t>(</a:t>
            </a:r>
            <a:r>
              <a:rPr kumimoji="1" lang="ja-JP" altLang="en-US" dirty="0"/>
              <a:t>リネームしながら上書き</a:t>
            </a:r>
            <a:r>
              <a:rPr kumimoji="1" lang="en-US" altLang="ja-JP" dirty="0"/>
              <a:t>) </a:t>
            </a:r>
            <a:r>
              <a:rPr kumimoji="1" lang="ja-JP" altLang="en-US" dirty="0"/>
              <a:t>コピーし、起動。</a:t>
            </a:r>
            <a:endParaRPr kumimoji="1" lang="en-US" altLang="ja-JP" dirty="0"/>
          </a:p>
        </p:txBody>
      </p:sp>
      <p:pic>
        <p:nvPicPr>
          <p:cNvPr id="7" name="図 6">
            <a:extLst>
              <a:ext uri="{FF2B5EF4-FFF2-40B4-BE49-F238E27FC236}">
                <a16:creationId xmlns:a16="http://schemas.microsoft.com/office/drawing/2014/main" id="{E50911AF-141E-4108-A137-6310BA4F306E}"/>
              </a:ext>
            </a:extLst>
          </p:cNvPr>
          <p:cNvPicPr>
            <a:picLocks noChangeAspect="1"/>
          </p:cNvPicPr>
          <p:nvPr/>
        </p:nvPicPr>
        <p:blipFill>
          <a:blip r:embed="rId2"/>
          <a:srcRect/>
          <a:stretch/>
        </p:blipFill>
        <p:spPr>
          <a:xfrm>
            <a:off x="1401072" y="1837944"/>
            <a:ext cx="9389856" cy="4535649"/>
          </a:xfrm>
          <a:prstGeom prst="rect">
            <a:avLst/>
          </a:prstGeom>
        </p:spPr>
      </p:pic>
    </p:spTree>
    <p:extLst>
      <p:ext uri="{BB962C8B-B14F-4D97-AF65-F5344CB8AC3E}">
        <p14:creationId xmlns:p14="http://schemas.microsoft.com/office/powerpoint/2010/main" val="5502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64A32-9F28-4405-8B28-BEDE15A16129}"/>
              </a:ext>
            </a:extLst>
          </p:cNvPr>
          <p:cNvSpPr>
            <a:spLocks noGrp="1"/>
          </p:cNvSpPr>
          <p:nvPr>
            <p:ph type="title"/>
          </p:nvPr>
        </p:nvSpPr>
        <p:spPr/>
        <p:txBody>
          <a:bodyPr/>
          <a:lstStyle/>
          <a:p>
            <a:r>
              <a:rPr kumimoji="1" lang="ja-JP" altLang="en-US" dirty="0"/>
              <a:t>作業の流れ </a:t>
            </a:r>
            <a:r>
              <a:rPr kumimoji="1" lang="en-US" altLang="ja-JP" dirty="0"/>
              <a:t>3/3-2</a:t>
            </a:r>
            <a:r>
              <a:rPr kumimoji="1" lang="ja-JP" altLang="en-US" dirty="0"/>
              <a:t> </a:t>
            </a:r>
            <a:r>
              <a:rPr kumimoji="1" lang="en-US" altLang="ja-JP" dirty="0"/>
              <a:t>(</a:t>
            </a:r>
            <a:r>
              <a:rPr kumimoji="1" lang="ja-JP" altLang="en-US" dirty="0"/>
              <a:t>証明書</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85F2ED9E-88BD-414B-9E62-E415E336D5D4}"/>
              </a:ext>
            </a:extLst>
          </p:cNvPr>
          <p:cNvSpPr>
            <a:spLocks noGrp="1"/>
          </p:cNvSpPr>
          <p:nvPr>
            <p:ph idx="1"/>
          </p:nvPr>
        </p:nvSpPr>
        <p:spPr/>
        <p:txBody>
          <a:bodyPr>
            <a:normAutofit/>
          </a:bodyPr>
          <a:lstStyle/>
          <a:p>
            <a:pPr marL="285750" indent="-285750">
              <a:buFont typeface="Arial" panose="020B0604020202020204" pitchFamily="34" charset="0"/>
              <a:buChar char="•"/>
            </a:pPr>
            <a:r>
              <a:rPr kumimoji="1" lang="en-US" altLang="ja-JP" dirty="0"/>
              <a:t>Sametime Proxy: win-acme</a:t>
            </a:r>
            <a:r>
              <a:rPr kumimoji="1" lang="ja-JP" altLang="en-US" dirty="0"/>
              <a:t>を使って</a:t>
            </a:r>
            <a:r>
              <a:rPr kumimoji="1" lang="en-US" altLang="ja-JP" dirty="0"/>
              <a:t>Let’s Encrypt</a:t>
            </a:r>
            <a:r>
              <a:rPr kumimoji="1" lang="ja-JP" altLang="en-US" dirty="0"/>
              <a:t>の証明書を取得。</a:t>
            </a:r>
            <a:endParaRPr kumimoji="1" lang="en-US" altLang="ja-JP" dirty="0"/>
          </a:p>
          <a:p>
            <a:pPr marL="285750" indent="-285750">
              <a:buFont typeface="Arial" panose="020B0604020202020204" pitchFamily="34" charset="0"/>
              <a:buChar char="•"/>
            </a:pPr>
            <a:r>
              <a:rPr lang="en-US" altLang="ja-JP" dirty="0" err="1"/>
              <a:t>openssl</a:t>
            </a:r>
            <a:r>
              <a:rPr lang="en-US" altLang="ja-JP" dirty="0"/>
              <a:t> </a:t>
            </a:r>
            <a:r>
              <a:rPr lang="ja-JP" altLang="en-US" dirty="0"/>
              <a:t>で </a:t>
            </a:r>
            <a:r>
              <a:rPr lang="en-US" altLang="ja-JP" dirty="0" err="1"/>
              <a:t>pem</a:t>
            </a:r>
            <a:r>
              <a:rPr lang="en-US" altLang="ja-JP" dirty="0"/>
              <a:t> </a:t>
            </a:r>
            <a:r>
              <a:rPr lang="ja-JP" altLang="en-US" dirty="0"/>
              <a:t>形式から </a:t>
            </a:r>
            <a:r>
              <a:rPr lang="en-US" altLang="ja-JP" dirty="0"/>
              <a:t>p12 (</a:t>
            </a:r>
            <a:r>
              <a:rPr lang="en-US" altLang="ja-JP" dirty="0" err="1"/>
              <a:t>pfx</a:t>
            </a:r>
            <a:r>
              <a:rPr lang="en-US" altLang="ja-JP" dirty="0"/>
              <a:t>) </a:t>
            </a:r>
            <a:r>
              <a:rPr lang="ja-JP" altLang="en-US" dirty="0"/>
              <a:t>形式に変換</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a:p>
          <a:p>
            <a:pPr marL="285750" indent="-285750">
              <a:spcBef>
                <a:spcPts val="1200"/>
              </a:spcBef>
              <a:buFont typeface="Arial" panose="020B0604020202020204" pitchFamily="34" charset="0"/>
              <a:buChar char="•"/>
            </a:pPr>
            <a:r>
              <a:rPr lang="en-US" altLang="ja-JP" dirty="0"/>
              <a:t>Proxy </a:t>
            </a:r>
            <a:r>
              <a:rPr lang="ja-JP" altLang="en-US" dirty="0"/>
              <a:t>サーバーのキーストアにインポート</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a:p>
          <a:p>
            <a:pPr marL="285750" indent="-285750">
              <a:spcBef>
                <a:spcPts val="1800"/>
              </a:spcBef>
              <a:buFont typeface="Arial" panose="020B0604020202020204" pitchFamily="34" charset="0"/>
              <a:buChar char="•"/>
            </a:pPr>
            <a:r>
              <a:rPr lang="en-US" altLang="ja-JP" dirty="0"/>
              <a:t>c:\HCL\sametimeproxy\conf\server.xml </a:t>
            </a:r>
            <a:r>
              <a:rPr lang="ja-JP" altLang="en-US" dirty="0"/>
              <a:t>で証明書設定を変更</a:t>
            </a:r>
          </a:p>
          <a:p>
            <a:pPr marL="285750" indent="-285750">
              <a:buFont typeface="Arial" panose="020B0604020202020204" pitchFamily="34" charset="0"/>
              <a:buChar char="•"/>
            </a:pPr>
            <a:r>
              <a:rPr lang="en-US" altLang="ja-JP" dirty="0" err="1"/>
              <a:t>keystoreFile</a:t>
            </a:r>
            <a:r>
              <a:rPr lang="en-US" altLang="ja-JP" dirty="0"/>
              <a:t>= </a:t>
            </a:r>
            <a:r>
              <a:rPr lang="ja-JP" altLang="en-US" dirty="0"/>
              <a:t>と </a:t>
            </a:r>
            <a:r>
              <a:rPr lang="en-US" altLang="ja-JP" dirty="0" err="1"/>
              <a:t>keystorePass</a:t>
            </a:r>
            <a:r>
              <a:rPr lang="en-US" altLang="ja-JP" dirty="0"/>
              <a:t>= </a:t>
            </a:r>
            <a:r>
              <a:rPr lang="ja-JP" altLang="en-US" dirty="0"/>
              <a:t>を変更する </a:t>
            </a:r>
            <a:r>
              <a:rPr lang="en-US" altLang="ja-JP" dirty="0"/>
              <a:t>(</a:t>
            </a:r>
            <a:r>
              <a:rPr lang="ja-JP" altLang="en-US" dirty="0"/>
              <a:t>上</a:t>
            </a:r>
            <a:r>
              <a:rPr lang="en-US" altLang="ja-JP" dirty="0"/>
              <a:t>: </a:t>
            </a:r>
            <a:r>
              <a:rPr lang="ja-JP" altLang="en-US" dirty="0"/>
              <a:t>変更前、下</a:t>
            </a:r>
            <a:r>
              <a:rPr lang="en-US" altLang="ja-JP" dirty="0"/>
              <a:t>: </a:t>
            </a:r>
            <a:r>
              <a:rPr lang="ja-JP" altLang="en-US" dirty="0"/>
              <a:t>後</a:t>
            </a:r>
            <a:r>
              <a:rPr lang="en-US" altLang="ja-JP" dirty="0"/>
              <a:t>)</a:t>
            </a:r>
            <a:r>
              <a:rPr lang="ja-JP" altLang="en-US" dirty="0"/>
              <a:t>。</a:t>
            </a:r>
            <a:endParaRPr lang="en-US" altLang="ja-JP" dirty="0"/>
          </a:p>
          <a:p>
            <a:pPr marL="285750" indent="-285750">
              <a:buFont typeface="Arial" panose="020B0604020202020204" pitchFamily="34" charset="0"/>
              <a:buChar char="•"/>
            </a:pPr>
            <a:endParaRPr lang="en-US" altLang="ja-JP" dirty="0"/>
          </a:p>
        </p:txBody>
      </p:sp>
      <p:pic>
        <p:nvPicPr>
          <p:cNvPr id="7" name="図 6">
            <a:extLst>
              <a:ext uri="{FF2B5EF4-FFF2-40B4-BE49-F238E27FC236}">
                <a16:creationId xmlns:a16="http://schemas.microsoft.com/office/drawing/2014/main" id="{E50911AF-141E-4108-A137-6310BA4F306E}"/>
              </a:ext>
            </a:extLst>
          </p:cNvPr>
          <p:cNvPicPr>
            <a:picLocks noChangeAspect="1"/>
          </p:cNvPicPr>
          <p:nvPr/>
        </p:nvPicPr>
        <p:blipFill>
          <a:blip r:embed="rId2"/>
          <a:srcRect/>
          <a:stretch/>
        </p:blipFill>
        <p:spPr>
          <a:xfrm>
            <a:off x="729509" y="1664576"/>
            <a:ext cx="10732982" cy="1022188"/>
          </a:xfrm>
          <a:prstGeom prst="rect">
            <a:avLst/>
          </a:prstGeom>
          <a:ln>
            <a:solidFill>
              <a:schemeClr val="accent1"/>
            </a:solidFill>
          </a:ln>
        </p:spPr>
      </p:pic>
      <p:pic>
        <p:nvPicPr>
          <p:cNvPr id="5" name="図 4">
            <a:extLst>
              <a:ext uri="{FF2B5EF4-FFF2-40B4-BE49-F238E27FC236}">
                <a16:creationId xmlns:a16="http://schemas.microsoft.com/office/drawing/2014/main" id="{484D10B1-CEF1-4A3C-A3E5-AC2140C96C70}"/>
              </a:ext>
            </a:extLst>
          </p:cNvPr>
          <p:cNvPicPr>
            <a:picLocks noChangeAspect="1"/>
          </p:cNvPicPr>
          <p:nvPr/>
        </p:nvPicPr>
        <p:blipFill>
          <a:blip r:embed="rId3"/>
          <a:srcRect/>
          <a:stretch/>
        </p:blipFill>
        <p:spPr>
          <a:xfrm>
            <a:off x="729509" y="3147316"/>
            <a:ext cx="10732982" cy="1393893"/>
          </a:xfrm>
          <a:prstGeom prst="rect">
            <a:avLst/>
          </a:prstGeom>
          <a:ln>
            <a:solidFill>
              <a:schemeClr val="accent1"/>
            </a:solidFill>
          </a:ln>
        </p:spPr>
      </p:pic>
      <p:pic>
        <p:nvPicPr>
          <p:cNvPr id="8" name="図 7">
            <a:extLst>
              <a:ext uri="{FF2B5EF4-FFF2-40B4-BE49-F238E27FC236}">
                <a16:creationId xmlns:a16="http://schemas.microsoft.com/office/drawing/2014/main" id="{75FFAC05-3DBD-44CC-9FBA-E43FAB227010}"/>
              </a:ext>
            </a:extLst>
          </p:cNvPr>
          <p:cNvPicPr>
            <a:picLocks noChangeAspect="1"/>
          </p:cNvPicPr>
          <p:nvPr/>
        </p:nvPicPr>
        <p:blipFill>
          <a:blip r:embed="rId4"/>
          <a:stretch>
            <a:fillRect/>
          </a:stretch>
        </p:blipFill>
        <p:spPr>
          <a:xfrm>
            <a:off x="909148" y="5572473"/>
            <a:ext cx="8959684" cy="289022"/>
          </a:xfrm>
          <a:prstGeom prst="rect">
            <a:avLst/>
          </a:prstGeom>
        </p:spPr>
      </p:pic>
      <p:pic>
        <p:nvPicPr>
          <p:cNvPr id="10" name="図 9">
            <a:extLst>
              <a:ext uri="{FF2B5EF4-FFF2-40B4-BE49-F238E27FC236}">
                <a16:creationId xmlns:a16="http://schemas.microsoft.com/office/drawing/2014/main" id="{9812880C-70DA-4191-8683-5B885DDC6069}"/>
              </a:ext>
            </a:extLst>
          </p:cNvPr>
          <p:cNvPicPr>
            <a:picLocks noChangeAspect="1"/>
          </p:cNvPicPr>
          <p:nvPr/>
        </p:nvPicPr>
        <p:blipFill>
          <a:blip r:embed="rId5"/>
          <a:stretch>
            <a:fillRect/>
          </a:stretch>
        </p:blipFill>
        <p:spPr>
          <a:xfrm>
            <a:off x="878356" y="6020635"/>
            <a:ext cx="8990476" cy="279365"/>
          </a:xfrm>
          <a:prstGeom prst="rect">
            <a:avLst/>
          </a:prstGeom>
          <a:ln>
            <a:solidFill>
              <a:schemeClr val="accent1"/>
            </a:solidFill>
          </a:ln>
        </p:spPr>
      </p:pic>
    </p:spTree>
    <p:extLst>
      <p:ext uri="{BB962C8B-B14F-4D97-AF65-F5344CB8AC3E}">
        <p14:creationId xmlns:p14="http://schemas.microsoft.com/office/powerpoint/2010/main" val="142293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64A32-9F28-4405-8B28-BEDE15A16129}"/>
              </a:ext>
            </a:extLst>
          </p:cNvPr>
          <p:cNvSpPr>
            <a:spLocks noGrp="1"/>
          </p:cNvSpPr>
          <p:nvPr>
            <p:ph type="title"/>
          </p:nvPr>
        </p:nvSpPr>
        <p:spPr/>
        <p:txBody>
          <a:bodyPr/>
          <a:lstStyle/>
          <a:p>
            <a:r>
              <a:rPr kumimoji="1" lang="ja-JP" altLang="en-US" dirty="0"/>
              <a:t>作業後に発覚したこと</a:t>
            </a:r>
            <a:r>
              <a:rPr kumimoji="1" lang="en-US" altLang="ja-JP" dirty="0"/>
              <a:t>: </a:t>
            </a:r>
            <a:r>
              <a:rPr kumimoji="1" lang="ja-JP" altLang="en-US" dirty="0"/>
              <a:t>録画ができない</a:t>
            </a:r>
          </a:p>
        </p:txBody>
      </p:sp>
      <p:sp>
        <p:nvSpPr>
          <p:cNvPr id="3" name="コンテンツ プレースホルダー 2">
            <a:extLst>
              <a:ext uri="{FF2B5EF4-FFF2-40B4-BE49-F238E27FC236}">
                <a16:creationId xmlns:a16="http://schemas.microsoft.com/office/drawing/2014/main" id="{85F2ED9E-88BD-414B-9E62-E415E336D5D4}"/>
              </a:ext>
            </a:extLst>
          </p:cNvPr>
          <p:cNvSpPr>
            <a:spLocks noGrp="1"/>
          </p:cNvSpPr>
          <p:nvPr>
            <p:ph idx="1"/>
          </p:nvPr>
        </p:nvSpPr>
        <p:spPr/>
        <p:txBody>
          <a:bodyPr>
            <a:normAutofit/>
          </a:bodyPr>
          <a:lstStyle/>
          <a:p>
            <a:r>
              <a:rPr kumimoji="1" lang="ja-JP" altLang="en-US" dirty="0"/>
              <a:t>録画ボタンは表示されるが押しても反応がない。漏れが発覚。</a:t>
            </a:r>
            <a:r>
              <a:rPr kumimoji="1" lang="en-US" altLang="ja-JP" dirty="0"/>
              <a:t>3</a:t>
            </a:r>
            <a:r>
              <a:rPr kumimoji="1" lang="ja-JP" altLang="en-US" dirty="0"/>
              <a:t>つの作業を実施。</a:t>
            </a:r>
            <a:endParaRPr kumimoji="1" lang="en-US" altLang="ja-JP" dirty="0"/>
          </a:p>
          <a:p>
            <a:endParaRPr kumimoji="1" lang="en-US" altLang="ja-JP" dirty="0"/>
          </a:p>
          <a:p>
            <a:pPr marL="285750"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「ホスト上の仮想サウンド・デバイスの構成」</a:t>
            </a:r>
            <a:endParaRPr lang="en-US" altLang="ja-JP" dirty="0">
              <a:latin typeface="メイリオ" panose="020B0604030504040204" pitchFamily="50" charset="-128"/>
              <a:ea typeface="メイリオ" panose="020B0604030504040204" pitchFamily="50" charset="-128"/>
            </a:endParaRPr>
          </a:p>
          <a:p>
            <a:pPr marL="558800" lvl="4"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hlinkClick r:id="rId2"/>
              </a:rPr>
              <a:t>https://help.hcltechsw.com/sametime/11.6/ja/admin/configure_virtual_devices.html</a:t>
            </a:r>
            <a:endParaRPr lang="en-US" altLang="ja-JP" dirty="0">
              <a:latin typeface="メイリオ" panose="020B0604030504040204" pitchFamily="50" charset="-128"/>
              <a:ea typeface="メイリオ" panose="020B0604030504040204" pitchFamily="50" charset="-128"/>
            </a:endParaRPr>
          </a:p>
          <a:p>
            <a:pPr marL="558800" lvl="4" indent="-285750">
              <a:spcAft>
                <a:spcPts val="600"/>
              </a:spcAft>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以下は</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つ同時に録画する設定 </a:t>
            </a:r>
            <a:r>
              <a:rPr lang="en-US" altLang="ja-JP" dirty="0">
                <a:latin typeface="メイリオ" panose="020B0604030504040204" pitchFamily="50" charset="-128"/>
                <a:ea typeface="メイリオ" panose="020B0604030504040204" pitchFamily="50" charset="-128"/>
              </a:rPr>
              <a:t>(CPU</a:t>
            </a:r>
            <a:r>
              <a:rPr lang="ja-JP" altLang="en-US" dirty="0">
                <a:latin typeface="メイリオ" panose="020B0604030504040204" pitchFamily="50" charset="-128"/>
                <a:ea typeface="メイリオ" panose="020B0604030504040204" pitchFamily="50" charset="-128"/>
              </a:rPr>
              <a:t>能力により調整</a:t>
            </a:r>
            <a:r>
              <a:rPr lang="en-US" altLang="ja-JP" dirty="0">
                <a:latin typeface="メイリオ" panose="020B0604030504040204" pitchFamily="50" charset="-128"/>
                <a:ea typeface="メイリオ" panose="020B0604030504040204" pitchFamily="50" charset="-128"/>
              </a:rPr>
              <a:t>) </a:t>
            </a:r>
          </a:p>
          <a:p>
            <a:pPr marL="539750" lvl="4">
              <a:lnSpc>
                <a:spcPct val="100000"/>
              </a:lnSpc>
              <a:spcBef>
                <a:spcPts val="0"/>
              </a:spcBef>
            </a:pP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configure 5 capture/playback interfaces</a:t>
            </a:r>
          </a:p>
          <a:p>
            <a:pPr marL="539750" lvl="4">
              <a:lnSpc>
                <a:spcPct val="100000"/>
              </a:lnSpc>
              <a:spcBef>
                <a:spcPts val="0"/>
              </a:spcBef>
            </a:pP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echo "options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snd-aloop</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enable=1,1,1,1,1 index=0,1,2,3,4" &gt;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etc</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modprobe.d</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alsa-loopback.conf</a:t>
            </a:r>
            <a:endParaRPr lang="en-US" altLang="ja-JP" sz="1200" dirty="0">
              <a:latin typeface="Courier New" panose="02070309020205020404" pitchFamily="49" charset="0"/>
              <a:ea typeface="メイリオ" panose="020B0604030504040204" pitchFamily="50" charset="-128"/>
              <a:cs typeface="Courier New" panose="02070309020205020404" pitchFamily="49" charset="0"/>
            </a:endParaRPr>
          </a:p>
          <a:p>
            <a:pPr marL="539750" lvl="4">
              <a:lnSpc>
                <a:spcPct val="100000"/>
              </a:lnSpc>
              <a:spcBef>
                <a:spcPts val="0"/>
              </a:spcBef>
            </a:pP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setup autoload the module</a:t>
            </a:r>
          </a:p>
          <a:p>
            <a:pPr marL="539750" lvl="4">
              <a:lnSpc>
                <a:spcPct val="100000"/>
              </a:lnSpc>
              <a:spcBef>
                <a:spcPts val="0"/>
              </a:spcBef>
            </a:pP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echo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snd_aloop</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&gt;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etc</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/modules-</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load.d</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snd_aloop.conf</a:t>
            </a:r>
            <a:endParaRPr lang="en-US" altLang="ja-JP" sz="1200" dirty="0">
              <a:latin typeface="Courier New" panose="02070309020205020404" pitchFamily="49" charset="0"/>
              <a:ea typeface="メイリオ" panose="020B0604030504040204" pitchFamily="50" charset="-128"/>
              <a:cs typeface="Courier New" panose="02070309020205020404" pitchFamily="49" charset="0"/>
            </a:endParaRPr>
          </a:p>
          <a:p>
            <a:pPr marL="539750" lvl="4">
              <a:lnSpc>
                <a:spcPct val="100000"/>
              </a:lnSpc>
              <a:spcBef>
                <a:spcPts val="0"/>
              </a:spcBef>
            </a:pP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load the module</a:t>
            </a:r>
          </a:p>
          <a:p>
            <a:pPr marL="539750" lvl="4">
              <a:lnSpc>
                <a:spcPct val="100000"/>
              </a:lnSpc>
              <a:spcBef>
                <a:spcPts val="0"/>
              </a:spcBef>
            </a:pP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modprobe</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snd-aloop</a:t>
            </a:r>
            <a:endParaRPr lang="en-US" altLang="ja-JP" sz="1200" dirty="0">
              <a:latin typeface="Courier New" panose="02070309020205020404" pitchFamily="49" charset="0"/>
              <a:ea typeface="メイリオ" panose="020B0604030504040204" pitchFamily="50" charset="-128"/>
              <a:cs typeface="Courier New" panose="02070309020205020404" pitchFamily="49" charset="0"/>
            </a:endParaRPr>
          </a:p>
          <a:p>
            <a:pPr marL="539750" lvl="4">
              <a:lnSpc>
                <a:spcPct val="100000"/>
              </a:lnSpc>
              <a:spcBef>
                <a:spcPts val="0"/>
              </a:spcBef>
            </a:pP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check that the module is loaded</a:t>
            </a:r>
          </a:p>
          <a:p>
            <a:pPr marL="539750" lvl="4"/>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lsmod</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|grep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snd_aloop</a:t>
            </a:r>
            <a:endParaRPr lang="en-US" altLang="ja-JP" sz="1200" dirty="0">
              <a:latin typeface="Courier New" panose="02070309020205020404" pitchFamily="49" charset="0"/>
              <a:ea typeface="メイリオ" panose="020B0604030504040204" pitchFamily="50" charset="-128"/>
              <a:cs typeface="Courier New" panose="02070309020205020404" pitchFamily="49" charset="0"/>
            </a:endParaRPr>
          </a:p>
          <a:p>
            <a:pPr marL="285750"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「ミーティングで </a:t>
            </a:r>
            <a:r>
              <a:rPr lang="en-US" altLang="ja-JP" dirty="0">
                <a:latin typeface="メイリオ" panose="020B0604030504040204" pitchFamily="50" charset="-128"/>
                <a:ea typeface="メイリオ" panose="020B0604030504040204" pitchFamily="50" charset="-128"/>
              </a:rPr>
              <a:t>MongoDB </a:t>
            </a:r>
            <a:r>
              <a:rPr lang="ja-JP" altLang="en-US" dirty="0">
                <a:latin typeface="メイリオ" panose="020B0604030504040204" pitchFamily="50" charset="-128"/>
                <a:ea typeface="メイリオ" panose="020B0604030504040204" pitchFamily="50" charset="-128"/>
              </a:rPr>
              <a:t>を有効にする」を行っていなかっ</a:t>
            </a:r>
            <a:endParaRPr lang="en-US" altLang="ja-JP" dirty="0">
              <a:latin typeface="メイリオ" panose="020B0604030504040204" pitchFamily="50" charset="-128"/>
              <a:ea typeface="メイリオ" panose="020B0604030504040204" pitchFamily="50" charset="-128"/>
            </a:endParaRPr>
          </a:p>
          <a:p>
            <a:pPr marL="776288" lvl="5"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hlinkClick r:id="rId3"/>
              </a:rPr>
              <a:t>https://help.hcltechsw.com/sametime/11.6/ja/admin/enable_mongodb_meeting.html</a:t>
            </a:r>
            <a:endParaRPr lang="en-US" altLang="ja-JP" dirty="0">
              <a:latin typeface="メイリオ" panose="020B0604030504040204" pitchFamily="50" charset="-128"/>
              <a:ea typeface="メイリオ" panose="020B0604030504040204" pitchFamily="50" charset="-128"/>
            </a:endParaRPr>
          </a:p>
          <a:p>
            <a:pPr marL="776288" lvl="5" indent="-285750">
              <a:spcAft>
                <a:spcPts val="600"/>
              </a:spcAft>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MongoDB</a:t>
            </a:r>
            <a:r>
              <a:rPr lang="ja-JP" altLang="en-US" dirty="0">
                <a:latin typeface="メイリオ" panose="020B0604030504040204" pitchFamily="50" charset="-128"/>
                <a:ea typeface="メイリオ" panose="020B0604030504040204" pitchFamily="50" charset="-128"/>
              </a:rPr>
              <a:t>サーバーコンソールでロールの設定</a:t>
            </a:r>
          </a:p>
          <a:p>
            <a:pPr marL="539750" lvl="1">
              <a:lnSpc>
                <a:spcPct val="100000"/>
              </a:lnSpc>
              <a:spcBef>
                <a:spcPts val="0"/>
              </a:spcBef>
            </a:pP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&gt; use admin</a:t>
            </a:r>
          </a:p>
          <a:p>
            <a:pPr marL="539750" lvl="1"/>
            <a:r>
              <a:rPr lang="en-US" altLang="ja-JP" sz="1200" dirty="0">
                <a:latin typeface="Courier New" panose="02070309020205020404" pitchFamily="49" charset="0"/>
                <a:ea typeface="メイリオ" panose="020B0604030504040204" pitchFamily="50" charset="-128"/>
                <a:cs typeface="Courier New" panose="02070309020205020404" pitchFamily="49" charset="0"/>
              </a:rPr>
              <a:t>&gt;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db.grantRolesToUser</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sametimeUser</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 {role:"</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readWrite</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 </a:t>
            </a:r>
            <a:r>
              <a:rPr lang="en-US" altLang="ja-JP" sz="1200" dirty="0" err="1">
                <a:latin typeface="Courier New" panose="02070309020205020404" pitchFamily="49" charset="0"/>
                <a:ea typeface="メイリオ" panose="020B0604030504040204" pitchFamily="50" charset="-128"/>
                <a:cs typeface="Courier New" panose="02070309020205020404" pitchFamily="49" charset="0"/>
              </a:rPr>
              <a:t>db</a:t>
            </a:r>
            <a:r>
              <a:rPr lang="en-US" altLang="ja-JP" sz="1200" dirty="0">
                <a:latin typeface="Courier New" panose="02070309020205020404" pitchFamily="49" charset="0"/>
                <a:ea typeface="メイリオ" panose="020B0604030504040204" pitchFamily="50" charset="-128"/>
                <a:cs typeface="Courier New" panose="02070309020205020404" pitchFamily="49" charset="0"/>
              </a:rPr>
              <a:t>:"meeting"}])</a:t>
            </a:r>
            <a:endParaRPr lang="en-US" altLang="ja-JP" sz="1400" dirty="0">
              <a:latin typeface="Courier New" panose="02070309020205020404" pitchFamily="49" charset="0"/>
              <a:ea typeface="メイリオ" panose="020B0604030504040204" pitchFamily="50" charset="-128"/>
              <a:cs typeface="Courier New" panose="02070309020205020404" pitchFamily="49" charset="0"/>
            </a:endParaRPr>
          </a:p>
          <a:p>
            <a:pPr marL="558800" lvl="4"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pPr marL="558800" lvl="4"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pPr marL="558800" lvl="4" indent="-285750">
              <a:buFont typeface="Arial" panose="020B0604020202020204" pitchFamily="34" charset="0"/>
              <a:buChar char="•"/>
            </a:pP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090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64A32-9F28-4405-8B28-BEDE15A16129}"/>
              </a:ext>
            </a:extLst>
          </p:cNvPr>
          <p:cNvSpPr>
            <a:spLocks noGrp="1"/>
          </p:cNvSpPr>
          <p:nvPr>
            <p:ph type="title"/>
          </p:nvPr>
        </p:nvSpPr>
        <p:spPr/>
        <p:txBody>
          <a:bodyPr/>
          <a:lstStyle/>
          <a:p>
            <a:r>
              <a:rPr kumimoji="1" lang="ja-JP" altLang="en-US" dirty="0"/>
              <a:t>作業後に発覚したこと</a:t>
            </a:r>
            <a:r>
              <a:rPr kumimoji="1" lang="en-US" altLang="ja-JP" dirty="0"/>
              <a:t>: </a:t>
            </a:r>
            <a:r>
              <a:rPr kumimoji="1" lang="ja-JP" altLang="en-US" dirty="0"/>
              <a:t>録画ができない</a:t>
            </a:r>
          </a:p>
        </p:txBody>
      </p:sp>
      <p:sp>
        <p:nvSpPr>
          <p:cNvPr id="3" name="コンテンツ プレースホルダー 2">
            <a:extLst>
              <a:ext uri="{FF2B5EF4-FFF2-40B4-BE49-F238E27FC236}">
                <a16:creationId xmlns:a16="http://schemas.microsoft.com/office/drawing/2014/main" id="{85F2ED9E-88BD-414B-9E62-E415E336D5D4}"/>
              </a:ext>
            </a:extLst>
          </p:cNvPr>
          <p:cNvSpPr>
            <a:spLocks noGrp="1"/>
          </p:cNvSpPr>
          <p:nvPr>
            <p:ph idx="1"/>
          </p:nvPr>
        </p:nvSpPr>
        <p:spPr/>
        <p:txBody>
          <a:bodyPr>
            <a:normAutofit/>
          </a:bodyPr>
          <a:lstStyle/>
          <a:p>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Docker </a:t>
            </a:r>
            <a:r>
              <a:rPr lang="ja-JP" altLang="en-US" dirty="0">
                <a:latin typeface="メイリオ" panose="020B0604030504040204" pitchFamily="50" charset="-128"/>
                <a:ea typeface="メイリオ" panose="020B0604030504040204" pitchFamily="50" charset="-128"/>
              </a:rPr>
              <a:t>デプロイメント用の追加ホストの定義」</a:t>
            </a:r>
            <a:endParaRPr lang="en-US" altLang="ja-JP" dirty="0">
              <a:latin typeface="メイリオ" panose="020B0604030504040204" pitchFamily="50" charset="-128"/>
              <a:ea typeface="メイリオ" panose="020B0604030504040204" pitchFamily="50" charset="-128"/>
            </a:endParaRPr>
          </a:p>
          <a:p>
            <a:pPr marL="558800" lvl="4" indent="-285750">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hlinkClick r:id="rId2"/>
              </a:rPr>
              <a:t>https://help.hcltechsw.com/sametime/11.6/ja/admin/t_installing_centos.html</a:t>
            </a:r>
            <a:endParaRPr lang="en-US" altLang="ja-JP" dirty="0">
              <a:latin typeface="メイリオ" panose="020B0604030504040204" pitchFamily="50" charset="-128"/>
              <a:ea typeface="メイリオ" panose="020B0604030504040204" pitchFamily="50" charset="-128"/>
            </a:endParaRPr>
          </a:p>
          <a:p>
            <a:pPr marL="558800" lvl="4" indent="-285750">
              <a:spcAft>
                <a:spcPts val="600"/>
              </a:spcAft>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docker-</a:t>
            </a:r>
            <a:r>
              <a:rPr lang="en-US" altLang="ja-JP" dirty="0" err="1">
                <a:latin typeface="メイリオ" panose="020B0604030504040204" pitchFamily="50" charset="-128"/>
                <a:ea typeface="メイリオ" panose="020B0604030504040204" pitchFamily="50" charset="-128"/>
              </a:rPr>
              <a:t>compose.yml</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の以下の</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つのセクションが新たに追加。青字部分が追記部分。</a:t>
            </a:r>
            <a:endParaRPr lang="en-US" altLang="ja-JP" dirty="0">
              <a:latin typeface="メイリオ" panose="020B0604030504040204" pitchFamily="50" charset="-128"/>
              <a:ea typeface="メイリオ" panose="020B0604030504040204" pitchFamily="50" charset="-128"/>
            </a:endParaRPr>
          </a:p>
          <a:p>
            <a:pPr marL="539750"/>
            <a:r>
              <a:rPr lang="en-US" altLang="ja-JP" sz="1200" b="0" dirty="0">
                <a:latin typeface="メイリオ" panose="020B0604030504040204" pitchFamily="50" charset="-128"/>
                <a:ea typeface="メイリオ" panose="020B0604030504040204" pitchFamily="50" charset="-128"/>
              </a:rPr>
              <a:t>recordings</a:t>
            </a:r>
            <a:r>
              <a:rPr lang="ja-JP" altLang="en-US" sz="1200" b="0" dirty="0">
                <a:latin typeface="メイリオ" panose="020B0604030504040204" pitchFamily="50" charset="-128"/>
                <a:ea typeface="メイリオ" panose="020B0604030504040204" pitchFamily="50" charset="-128"/>
              </a:rPr>
              <a:t>セクション</a:t>
            </a:r>
          </a:p>
          <a:p>
            <a:pPr marL="539750"/>
            <a:r>
              <a:rPr lang="ja-JP" altLang="en-US" sz="1200" b="0" dirty="0">
                <a:latin typeface="Courier New" panose="02070309020205020404" pitchFamily="49" charset="0"/>
                <a:ea typeface="メイリオ" panose="020B0604030504040204" pitchFamily="50" charset="-128"/>
                <a:cs typeface="Courier New" panose="02070309020205020404" pitchFamily="49" charset="0"/>
              </a:rPr>
              <a:t>        </a:t>
            </a:r>
            <a:r>
              <a:rPr lang="en-US" altLang="ja-JP" sz="1200" b="0" dirty="0">
                <a:latin typeface="Courier New" panose="02070309020205020404" pitchFamily="49" charset="0"/>
                <a:ea typeface="メイリオ" panose="020B0604030504040204" pitchFamily="50" charset="-128"/>
                <a:cs typeface="Courier New" panose="02070309020205020404" pitchFamily="49" charset="0"/>
              </a:rPr>
              <a:t>networks:</a:t>
            </a:r>
          </a:p>
          <a:p>
            <a:pPr marL="539750"/>
            <a:r>
              <a:rPr lang="en-US" altLang="ja-JP" sz="1200" b="0" dirty="0">
                <a:latin typeface="Courier New" panose="02070309020205020404" pitchFamily="49" charset="0"/>
                <a:ea typeface="メイリオ" panose="020B0604030504040204" pitchFamily="50" charset="-128"/>
                <a:cs typeface="Courier New" panose="02070309020205020404" pitchFamily="49" charset="0"/>
              </a:rPr>
              <a:t>            </a:t>
            </a:r>
            <a:r>
              <a:rPr lang="en-US" altLang="ja-JP" sz="1200" b="0" dirty="0" err="1">
                <a:latin typeface="Courier New" panose="02070309020205020404" pitchFamily="49" charset="0"/>
                <a:ea typeface="メイリオ" panose="020B0604030504040204" pitchFamily="50" charset="-128"/>
                <a:cs typeface="Courier New" panose="02070309020205020404" pitchFamily="49" charset="0"/>
              </a:rPr>
              <a:t>sametime.test</a:t>
            </a:r>
            <a:r>
              <a:rPr lang="en-US" altLang="ja-JP" sz="1200" b="0" dirty="0">
                <a:latin typeface="Courier New" panose="02070309020205020404" pitchFamily="49" charset="0"/>
                <a:ea typeface="メイリオ" panose="020B0604030504040204" pitchFamily="50" charset="-128"/>
                <a:cs typeface="Courier New" panose="02070309020205020404" pitchFamily="49" charset="0"/>
              </a:rPr>
              <a:t>:</a:t>
            </a:r>
          </a:p>
          <a:p>
            <a:pPr marL="539750"/>
            <a:r>
              <a:rPr lang="ja-JP" altLang="en-US"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        </a:t>
            </a:r>
            <a:r>
              <a:rPr lang="en-US" altLang="ja-JP" sz="1200" b="0" dirty="0" err="1">
                <a:solidFill>
                  <a:srgbClr val="0066B3"/>
                </a:solidFill>
                <a:latin typeface="Courier New" panose="02070309020205020404" pitchFamily="49" charset="0"/>
                <a:ea typeface="メイリオ" panose="020B0604030504040204" pitchFamily="50" charset="-128"/>
                <a:cs typeface="Courier New" panose="02070309020205020404" pitchFamily="49" charset="0"/>
              </a:rPr>
              <a:t>extra_hosts</a:t>
            </a:r>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a:t>
            </a:r>
          </a:p>
          <a:p>
            <a:pPr marL="539750"/>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            - "&lt;</a:t>
            </a:r>
            <a:r>
              <a:rPr lang="en-US" altLang="ja-JP" sz="1200" b="0" dirty="0" err="1">
                <a:solidFill>
                  <a:srgbClr val="0066B3"/>
                </a:solidFill>
                <a:latin typeface="Courier New" panose="02070309020205020404" pitchFamily="49" charset="0"/>
                <a:ea typeface="メイリオ" panose="020B0604030504040204" pitchFamily="50" charset="-128"/>
                <a:cs typeface="Courier New" panose="02070309020205020404" pitchFamily="49" charset="0"/>
              </a:rPr>
              <a:t>stproxy_host_name</a:t>
            </a:r>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&gt;:&lt;</a:t>
            </a:r>
            <a:r>
              <a:rPr lang="en-US" altLang="ja-JP" sz="1200" b="0" dirty="0" err="1">
                <a:solidFill>
                  <a:srgbClr val="0066B3"/>
                </a:solidFill>
                <a:latin typeface="Courier New" panose="02070309020205020404" pitchFamily="49" charset="0"/>
                <a:ea typeface="メイリオ" panose="020B0604030504040204" pitchFamily="50" charset="-128"/>
                <a:cs typeface="Courier New" panose="02070309020205020404" pitchFamily="49" charset="0"/>
              </a:rPr>
              <a:t>stproxy_ip_address</a:t>
            </a:r>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&gt;" </a:t>
            </a:r>
          </a:p>
          <a:p>
            <a:pPr marL="539750"/>
            <a:r>
              <a:rPr lang="en-US" altLang="ja-JP" sz="1200" b="0" dirty="0">
                <a:latin typeface="メイリオ" panose="020B0604030504040204" pitchFamily="50" charset="-128"/>
                <a:ea typeface="メイリオ" panose="020B0604030504040204" pitchFamily="50" charset="-128"/>
              </a:rPr>
              <a:t>catalog:</a:t>
            </a:r>
            <a:r>
              <a:rPr lang="ja-JP" altLang="en-US" sz="1200" b="0" dirty="0">
                <a:latin typeface="メイリオ" panose="020B0604030504040204" pitchFamily="50" charset="-128"/>
                <a:ea typeface="メイリオ" panose="020B0604030504040204" pitchFamily="50" charset="-128"/>
              </a:rPr>
              <a:t>セクション</a:t>
            </a:r>
          </a:p>
          <a:p>
            <a:pPr marL="539750"/>
            <a:r>
              <a:rPr lang="ja-JP" altLang="en-US" sz="1200" b="0" dirty="0">
                <a:latin typeface="Courier New" panose="02070309020205020404" pitchFamily="49" charset="0"/>
                <a:ea typeface="メイリオ" panose="020B0604030504040204" pitchFamily="50" charset="-128"/>
                <a:cs typeface="Courier New" panose="02070309020205020404" pitchFamily="49" charset="0"/>
              </a:rPr>
              <a:t>        </a:t>
            </a:r>
            <a:r>
              <a:rPr lang="en-US" altLang="ja-JP" sz="1200" b="0" dirty="0">
                <a:latin typeface="Courier New" panose="02070309020205020404" pitchFamily="49" charset="0"/>
                <a:ea typeface="メイリオ" panose="020B0604030504040204" pitchFamily="50" charset="-128"/>
                <a:cs typeface="Courier New" panose="02070309020205020404" pitchFamily="49" charset="0"/>
              </a:rPr>
              <a:t>networks:</a:t>
            </a:r>
          </a:p>
          <a:p>
            <a:pPr marL="539750"/>
            <a:r>
              <a:rPr lang="en-US" altLang="ja-JP" sz="1200" b="0" dirty="0">
                <a:latin typeface="Courier New" panose="02070309020205020404" pitchFamily="49" charset="0"/>
                <a:ea typeface="メイリオ" panose="020B0604030504040204" pitchFamily="50" charset="-128"/>
                <a:cs typeface="Courier New" panose="02070309020205020404" pitchFamily="49" charset="0"/>
              </a:rPr>
              <a:t>            </a:t>
            </a:r>
            <a:r>
              <a:rPr lang="en-US" altLang="ja-JP" sz="1200" b="0" dirty="0" err="1">
                <a:latin typeface="Courier New" panose="02070309020205020404" pitchFamily="49" charset="0"/>
                <a:ea typeface="メイリオ" panose="020B0604030504040204" pitchFamily="50" charset="-128"/>
                <a:cs typeface="Courier New" panose="02070309020205020404" pitchFamily="49" charset="0"/>
              </a:rPr>
              <a:t>sametime.test</a:t>
            </a:r>
            <a:r>
              <a:rPr lang="en-US" altLang="ja-JP" sz="1200" b="0" dirty="0">
                <a:latin typeface="Courier New" panose="02070309020205020404" pitchFamily="49" charset="0"/>
                <a:ea typeface="メイリオ" panose="020B0604030504040204" pitchFamily="50" charset="-128"/>
                <a:cs typeface="Courier New" panose="02070309020205020404" pitchFamily="49" charset="0"/>
              </a:rPr>
              <a:t>:</a:t>
            </a:r>
          </a:p>
          <a:p>
            <a:pPr marL="539750"/>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        </a:t>
            </a:r>
            <a:r>
              <a:rPr lang="en-US" altLang="ja-JP" sz="1200" b="0" dirty="0" err="1">
                <a:solidFill>
                  <a:srgbClr val="0066B3"/>
                </a:solidFill>
                <a:latin typeface="Courier New" panose="02070309020205020404" pitchFamily="49" charset="0"/>
                <a:ea typeface="メイリオ" panose="020B0604030504040204" pitchFamily="50" charset="-128"/>
                <a:cs typeface="Courier New" panose="02070309020205020404" pitchFamily="49" charset="0"/>
              </a:rPr>
              <a:t>extra_hosts</a:t>
            </a:r>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a:t>
            </a:r>
          </a:p>
          <a:p>
            <a:pPr marL="539750"/>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            - "&lt;</a:t>
            </a:r>
            <a:r>
              <a:rPr lang="en-US" altLang="ja-JP" sz="1200" b="0" dirty="0" err="1">
                <a:solidFill>
                  <a:srgbClr val="0066B3"/>
                </a:solidFill>
                <a:latin typeface="Courier New" panose="02070309020205020404" pitchFamily="49" charset="0"/>
                <a:ea typeface="メイリオ" panose="020B0604030504040204" pitchFamily="50" charset="-128"/>
                <a:cs typeface="Courier New" panose="02070309020205020404" pitchFamily="49" charset="0"/>
              </a:rPr>
              <a:t>mongoDB_host</a:t>
            </a:r>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&gt;:&lt;</a:t>
            </a:r>
            <a:r>
              <a:rPr lang="en-US" altLang="ja-JP" sz="1200" b="0" dirty="0" err="1">
                <a:solidFill>
                  <a:srgbClr val="0066B3"/>
                </a:solidFill>
                <a:latin typeface="Courier New" panose="02070309020205020404" pitchFamily="49" charset="0"/>
                <a:ea typeface="メイリオ" panose="020B0604030504040204" pitchFamily="50" charset="-128"/>
                <a:cs typeface="Courier New" panose="02070309020205020404" pitchFamily="49" charset="0"/>
              </a:rPr>
              <a:t>mongoDB_IP_Address</a:t>
            </a:r>
            <a:r>
              <a:rPr lang="en-US" altLang="ja-JP" sz="1200" b="0" dirty="0">
                <a:solidFill>
                  <a:srgbClr val="0066B3"/>
                </a:solidFill>
                <a:latin typeface="Courier New" panose="02070309020205020404" pitchFamily="49" charset="0"/>
                <a:ea typeface="メイリオ" panose="020B0604030504040204" pitchFamily="50" charset="-128"/>
                <a:cs typeface="Courier New" panose="02070309020205020404" pitchFamily="49" charset="0"/>
              </a:rPr>
              <a:t>&gt;</a:t>
            </a:r>
          </a:p>
        </p:txBody>
      </p:sp>
    </p:spTree>
    <p:extLst>
      <p:ext uri="{BB962C8B-B14F-4D97-AF65-F5344CB8AC3E}">
        <p14:creationId xmlns:p14="http://schemas.microsoft.com/office/powerpoint/2010/main" val="322262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D2EAA-AEA0-4633-98A1-0029513C69B7}"/>
              </a:ext>
            </a:extLst>
          </p:cNvPr>
          <p:cNvSpPr>
            <a:spLocks noGrp="1"/>
          </p:cNvSpPr>
          <p:nvPr>
            <p:ph type="title"/>
          </p:nvPr>
        </p:nvSpPr>
        <p:spPr/>
        <p:txBody>
          <a:bodyPr/>
          <a:lstStyle/>
          <a:p>
            <a:r>
              <a:rPr kumimoji="1" lang="ja-JP" altLang="en-US" dirty="0"/>
              <a:t>反省・課題</a:t>
            </a:r>
          </a:p>
        </p:txBody>
      </p:sp>
      <p:sp>
        <p:nvSpPr>
          <p:cNvPr id="3" name="コンテンツ プレースホルダー 2">
            <a:extLst>
              <a:ext uri="{FF2B5EF4-FFF2-40B4-BE49-F238E27FC236}">
                <a16:creationId xmlns:a16="http://schemas.microsoft.com/office/drawing/2014/main" id="{CCDF32F8-C1B6-4573-AE7F-B0C6C547A014}"/>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ja-JP" altLang="en-US" dirty="0"/>
              <a:t>チャットログ設定の再帰処理</a:t>
            </a:r>
            <a:endParaRPr lang="en-US" altLang="ja-JP" dirty="0"/>
          </a:p>
          <a:p>
            <a:pPr marL="558800" lvl="2" indent="-285750">
              <a:buFont typeface="Arial" panose="020B0604020202020204" pitchFamily="34" charset="0"/>
              <a:buChar char="•"/>
            </a:pPr>
            <a:r>
              <a:rPr lang="en-US" altLang="ja-JP" dirty="0"/>
              <a:t>MongoDB </a:t>
            </a:r>
            <a:r>
              <a:rPr lang="ja-JP" altLang="en-US" dirty="0"/>
              <a:t>のログはデフォルトでは、１つのログファイルに追記される設定だが、長期運用を考慮するとローテーションするようにした方がよいと考えられる。</a:t>
            </a:r>
            <a:endParaRPr lang="en-US" altLang="ja-JP" dirty="0"/>
          </a:p>
          <a:p>
            <a:pPr marL="558800" lvl="2" indent="-285750">
              <a:buFont typeface="Arial" panose="020B0604020202020204" pitchFamily="34" charset="0"/>
              <a:buChar char="•"/>
            </a:pPr>
            <a:endParaRPr lang="en-US" altLang="ja-JP" dirty="0"/>
          </a:p>
          <a:p>
            <a:pPr marL="558800" lvl="2" indent="-285750">
              <a:buFont typeface="Arial" panose="020B0604020202020204" pitchFamily="34" charset="0"/>
              <a:buChar char="•"/>
            </a:pPr>
            <a:endParaRPr lang="en-US" altLang="ja-JP" dirty="0"/>
          </a:p>
          <a:p>
            <a:pPr marL="558800" lvl="2" indent="-285750">
              <a:buFont typeface="Arial" panose="020B0604020202020204" pitchFamily="34" charset="0"/>
              <a:buChar char="•"/>
            </a:pPr>
            <a:endParaRPr lang="en-US" altLang="ja-JP" dirty="0"/>
          </a:p>
          <a:p>
            <a:pPr marL="558800" lvl="2" indent="-285750">
              <a:buFont typeface="Arial" panose="020B0604020202020204" pitchFamily="34" charset="0"/>
              <a:buChar char="•"/>
            </a:pPr>
            <a:endParaRPr lang="en-US" altLang="ja-JP" dirty="0"/>
          </a:p>
          <a:p>
            <a:pPr marL="558800" lvl="2" indent="-285750">
              <a:buFont typeface="Arial" panose="020B0604020202020204" pitchFamily="34" charset="0"/>
              <a:buChar char="•"/>
            </a:pPr>
            <a:endParaRPr lang="en-US" altLang="ja-JP" dirty="0"/>
          </a:p>
          <a:p>
            <a:pPr marL="296863" lvl="1" indent="-285750">
              <a:buFont typeface="Arial" panose="020B0604020202020204" pitchFamily="34" charset="0"/>
              <a:buChar char="•"/>
            </a:pPr>
            <a:r>
              <a:rPr lang="ja-JP" altLang="en-US" dirty="0"/>
              <a:t>技術情報として公開しているものに不足あり </a:t>
            </a:r>
            <a:r>
              <a:rPr lang="en-US" altLang="ja-JP" dirty="0"/>
              <a:t>(11.6</a:t>
            </a:r>
            <a:r>
              <a:rPr lang="ja-JP" altLang="en-US" dirty="0"/>
              <a:t>版として近日更新</a:t>
            </a:r>
            <a:r>
              <a:rPr lang="en-US" altLang="ja-JP" dirty="0"/>
              <a:t>)</a:t>
            </a:r>
          </a:p>
          <a:p>
            <a:pPr marL="558800" lvl="2" indent="-285750">
              <a:buFont typeface="Arial" panose="020B0604020202020204" pitchFamily="34" charset="0"/>
              <a:buChar char="•"/>
            </a:pPr>
            <a:r>
              <a:rPr lang="en-US" altLang="ja-JP" dirty="0"/>
              <a:t>KB0090513  HCL Sametime 11.5 Premium </a:t>
            </a:r>
            <a:r>
              <a:rPr lang="ja-JP" altLang="en-US" dirty="0"/>
              <a:t>インストールガイド</a:t>
            </a:r>
            <a:endParaRPr lang="en-US" altLang="ja-JP" dirty="0"/>
          </a:p>
          <a:p>
            <a:pPr marL="558800" lvl="2" indent="-285750">
              <a:buFont typeface="Arial" panose="020B0604020202020204" pitchFamily="34" charset="0"/>
              <a:buChar char="•"/>
            </a:pPr>
            <a:r>
              <a:rPr lang="en-US" altLang="ja-JP" dirty="0"/>
              <a:t>KB0085431  Sametime 11.5 Meeting Server </a:t>
            </a:r>
            <a:r>
              <a:rPr lang="ja-JP" altLang="en-US" dirty="0"/>
              <a:t>のインストール手順 </a:t>
            </a:r>
            <a:r>
              <a:rPr lang="en-US" altLang="ja-JP" dirty="0"/>
              <a:t>(Docker </a:t>
            </a:r>
            <a:r>
              <a:rPr lang="ja-JP" altLang="en-US" dirty="0"/>
              <a:t>使用</a:t>
            </a:r>
            <a:r>
              <a:rPr lang="en-US" altLang="ja-JP" dirty="0"/>
              <a:t>)</a:t>
            </a:r>
          </a:p>
          <a:p>
            <a:pPr marL="296863" lvl="1" indent="-285750">
              <a:buFont typeface="Arial" panose="020B0604020202020204" pitchFamily="34" charset="0"/>
              <a:buChar char="•"/>
            </a:pPr>
            <a:endParaRPr lang="en-US" altLang="ja-JP" dirty="0"/>
          </a:p>
          <a:p>
            <a:pPr marL="296863" lvl="1" indent="-285750">
              <a:buFont typeface="Arial" panose="020B0604020202020204" pitchFamily="34" charset="0"/>
              <a:buChar char="•"/>
            </a:pPr>
            <a:r>
              <a:rPr lang="ja-JP" altLang="en-US" dirty="0"/>
              <a:t>その他</a:t>
            </a:r>
            <a:endParaRPr lang="en-US" altLang="ja-JP" dirty="0"/>
          </a:p>
          <a:p>
            <a:pPr marL="558800" lvl="2" indent="-285750">
              <a:buFont typeface="Arial" panose="020B0604020202020204" pitchFamily="34" charset="0"/>
              <a:buChar char="•"/>
            </a:pPr>
            <a:r>
              <a:rPr lang="ja-JP" altLang="en-US" dirty="0"/>
              <a:t>社内</a:t>
            </a:r>
            <a:r>
              <a:rPr lang="en-US" altLang="ja-JP" dirty="0"/>
              <a:t>STUN</a:t>
            </a:r>
            <a:r>
              <a:rPr lang="ja-JP" altLang="en-US" dirty="0"/>
              <a:t>サーバーデプロイについては今回はスコープ外</a:t>
            </a:r>
            <a:endParaRPr lang="en-US" altLang="ja-JP" dirty="0"/>
          </a:p>
          <a:p>
            <a:pPr marL="558800" lvl="2" indent="-285750">
              <a:buFont typeface="Arial" panose="020B0604020202020204" pitchFamily="34" charset="0"/>
              <a:buChar char="•"/>
            </a:pPr>
            <a:r>
              <a:rPr lang="ja-JP" altLang="en-US" dirty="0"/>
              <a:t>証明書取得手順はスコープ外</a:t>
            </a:r>
            <a:endParaRPr lang="en-US" altLang="ja-JP" dirty="0"/>
          </a:p>
          <a:p>
            <a:pPr marL="558800" lvl="2" indent="-285750">
              <a:buFont typeface="Arial" panose="020B0604020202020204" pitchFamily="34" charset="0"/>
              <a:buChar char="•"/>
            </a:pPr>
            <a:r>
              <a:rPr lang="en-US" altLang="ja-JP" dirty="0"/>
              <a:t>TCP</a:t>
            </a:r>
            <a:r>
              <a:rPr lang="ja-JP" altLang="en-US" dirty="0"/>
              <a:t>ブリッジ構成は今回はスコープ外</a:t>
            </a:r>
            <a:endParaRPr lang="en-US" altLang="ja-JP" dirty="0"/>
          </a:p>
          <a:p>
            <a:pPr marL="776288" lvl="5" indent="-285750">
              <a:buFont typeface="Arial" panose="020B0604020202020204" pitchFamily="34" charset="0"/>
              <a:buChar char="•"/>
            </a:pPr>
            <a:r>
              <a:rPr lang="en-US" altLang="ja-JP" dirty="0"/>
              <a:t>https://support.hcltechsw.com/csm/ja?id=kb_article_view&amp;sysparm_article=KB0087199</a:t>
            </a:r>
          </a:p>
        </p:txBody>
      </p:sp>
      <p:graphicFrame>
        <p:nvGraphicFramePr>
          <p:cNvPr id="4" name="表 4">
            <a:extLst>
              <a:ext uri="{FF2B5EF4-FFF2-40B4-BE49-F238E27FC236}">
                <a16:creationId xmlns:a16="http://schemas.microsoft.com/office/drawing/2014/main" id="{29678478-8B97-4BFF-9ED9-81C358049467}"/>
              </a:ext>
            </a:extLst>
          </p:cNvPr>
          <p:cNvGraphicFramePr>
            <a:graphicFrameLocks noGrp="1"/>
          </p:cNvGraphicFramePr>
          <p:nvPr>
            <p:extLst>
              <p:ext uri="{D42A27DB-BD31-4B8C-83A1-F6EECF244321}">
                <p14:modId xmlns:p14="http://schemas.microsoft.com/office/powerpoint/2010/main" val="3851069445"/>
              </p:ext>
            </p:extLst>
          </p:nvPr>
        </p:nvGraphicFramePr>
        <p:xfrm>
          <a:off x="1135888" y="2052122"/>
          <a:ext cx="8128000" cy="1280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926038498"/>
                    </a:ext>
                  </a:extLst>
                </a:gridCol>
                <a:gridCol w="4064000">
                  <a:extLst>
                    <a:ext uri="{9D8B030D-6E8A-4147-A177-3AD203B41FA5}">
                      <a16:colId xmlns:a16="http://schemas.microsoft.com/office/drawing/2014/main" val="557935629"/>
                    </a:ext>
                  </a:extLst>
                </a:gridCol>
              </a:tblGrid>
              <a:tr h="269385">
                <a:tc>
                  <a:txBody>
                    <a:bodyPr/>
                    <a:lstStyle/>
                    <a:p>
                      <a:pPr algn="ctr"/>
                      <a:r>
                        <a:rPr kumimoji="1" lang="ja-JP" altLang="en-US" dirty="0">
                          <a:latin typeface="BIZ UDPゴシック" panose="020B0400000000000000" pitchFamily="50" charset="-128"/>
                          <a:ea typeface="BIZ UDPゴシック" panose="020B0400000000000000" pitchFamily="50" charset="-128"/>
                        </a:rPr>
                        <a:t>変更前</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変更後</a:t>
                      </a:r>
                    </a:p>
                  </a:txBody>
                  <a:tcPr/>
                </a:tc>
                <a:extLst>
                  <a:ext uri="{0D108BD9-81ED-4DB2-BD59-A6C34878D82A}">
                    <a16:rowId xmlns:a16="http://schemas.microsoft.com/office/drawing/2014/main" val="2468143642"/>
                  </a:ext>
                </a:extLst>
              </a:tr>
              <a:tr h="673463">
                <a:tc>
                  <a:txBody>
                    <a:bodyPr/>
                    <a:lstStyle/>
                    <a:p>
                      <a:r>
                        <a:rPr lang="en-US" altLang="ja-JP" sz="1800" dirty="0" err="1">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Mongod.cfg</a:t>
                      </a:r>
                      <a:r>
                        <a:rPr lang="en-US" altLang="ja-JP" sz="1800" dirty="0">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en-US" altLang="ja-JP" sz="1800" dirty="0">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        </a:t>
                      </a:r>
                      <a:r>
                        <a:rPr lang="en-US" altLang="ja-JP" sz="1800" dirty="0" err="1">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logAppend</a:t>
                      </a:r>
                      <a:r>
                        <a:rPr lang="en-US" altLang="ja-JP" sz="1800" dirty="0">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 true</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a:txBody>
                  <a:tcPr/>
                </a:tc>
                <a:tc>
                  <a:txBody>
                    <a:bodyPr/>
                    <a:lstStyle/>
                    <a:p>
                      <a:r>
                        <a:rPr lang="en-US" altLang="ja-JP" sz="1800" dirty="0" err="1">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Mongod.cfg</a:t>
                      </a:r>
                      <a:r>
                        <a:rPr lang="en-US" altLang="ja-JP" sz="1800" dirty="0">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en-US" altLang="ja-JP" sz="1800" dirty="0">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         #logAppend: true</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en-US" altLang="ja-JP" sz="1800" dirty="0">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         </a:t>
                      </a:r>
                      <a:r>
                        <a:rPr lang="en-US" altLang="ja-JP" sz="1800" dirty="0" err="1">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logRotate</a:t>
                      </a:r>
                      <a:r>
                        <a:rPr lang="en-US" altLang="ja-JP" sz="1800" dirty="0">
                          <a:solidFill>
                            <a:srgbClr val="00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 rename</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a:tc>
                <a:extLst>
                  <a:ext uri="{0D108BD9-81ED-4DB2-BD59-A6C34878D82A}">
                    <a16:rowId xmlns:a16="http://schemas.microsoft.com/office/drawing/2014/main" val="963701460"/>
                  </a:ext>
                </a:extLst>
              </a:tr>
            </a:tbl>
          </a:graphicData>
        </a:graphic>
      </p:graphicFrame>
    </p:spTree>
    <p:extLst>
      <p:ext uri="{BB962C8B-B14F-4D97-AF65-F5344CB8AC3E}">
        <p14:creationId xmlns:p14="http://schemas.microsoft.com/office/powerpoint/2010/main" val="375075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AF532-EE6B-4B4E-83E8-ECAD017EE7C2}"/>
              </a:ext>
            </a:extLst>
          </p:cNvPr>
          <p:cNvSpPr>
            <a:spLocks noGrp="1"/>
          </p:cNvSpPr>
          <p:nvPr>
            <p:ph type="title"/>
          </p:nvPr>
        </p:nvSpPr>
        <p:spPr/>
        <p:txBody>
          <a:bodyPr/>
          <a:lstStyle/>
          <a:p>
            <a:r>
              <a:rPr kumimoji="1" lang="en-US" altLang="ja-JP" dirty="0"/>
              <a:t>HCL Sametime 11.6</a:t>
            </a:r>
            <a:endParaRPr kumimoji="1" lang="ja-JP" altLang="en-US" dirty="0"/>
          </a:p>
        </p:txBody>
      </p:sp>
      <p:sp>
        <p:nvSpPr>
          <p:cNvPr id="3" name="コンテンツ プレースホルダー 2">
            <a:extLst>
              <a:ext uri="{FF2B5EF4-FFF2-40B4-BE49-F238E27FC236}">
                <a16:creationId xmlns:a16="http://schemas.microsoft.com/office/drawing/2014/main" id="{C012C335-195F-4619-8FDE-980BD2CE5610}"/>
              </a:ext>
            </a:extLst>
          </p:cNvPr>
          <p:cNvSpPr>
            <a:spLocks noGrp="1"/>
          </p:cNvSpPr>
          <p:nvPr>
            <p:ph idx="1"/>
          </p:nvPr>
        </p:nvSpPr>
        <p:spPr/>
        <p:txBody>
          <a:bodyPr/>
          <a:lstStyle/>
          <a:p>
            <a:pPr marL="285750" indent="-285750">
              <a:spcBef>
                <a:spcPts val="0"/>
              </a:spcBef>
              <a:spcAft>
                <a:spcPts val="600"/>
              </a:spcAft>
              <a:buFont typeface="Arial" panose="020B0604020202020204" pitchFamily="34" charset="0"/>
              <a:buChar char="•"/>
            </a:pPr>
            <a:r>
              <a:rPr kumimoji="1" lang="ja-JP" altLang="en-US" dirty="0"/>
              <a:t>一言で言えば、チャットとミーティングを提供するサーバー</a:t>
            </a:r>
            <a:endParaRPr kumimoji="1" lang="en-US" altLang="ja-JP" dirty="0"/>
          </a:p>
          <a:p>
            <a:pPr marL="558800" lvl="2" indent="-285750">
              <a:spcBef>
                <a:spcPts val="0"/>
              </a:spcBef>
              <a:spcAft>
                <a:spcPts val="600"/>
              </a:spcAft>
              <a:buFont typeface="Arial" panose="020B0604020202020204" pitchFamily="34" charset="0"/>
              <a:buChar char="•"/>
            </a:pPr>
            <a:r>
              <a:rPr kumimoji="1" lang="ja-JP" altLang="en-US" dirty="0"/>
              <a:t>オープン、低コスト、利便性 </a:t>
            </a:r>
            <a:r>
              <a:rPr kumimoji="1" lang="en-US" altLang="ja-JP" dirty="0"/>
              <a:t>(</a:t>
            </a:r>
            <a:r>
              <a:rPr kumimoji="1" lang="ja-JP" altLang="en-US" dirty="0"/>
              <a:t>ブラウザーだけで利用可能</a:t>
            </a:r>
            <a:r>
              <a:rPr kumimoji="1" lang="en-US" altLang="ja-JP" dirty="0"/>
              <a:t>)</a:t>
            </a:r>
            <a:r>
              <a:rPr kumimoji="1" lang="ja-JP" altLang="en-US" dirty="0"/>
              <a:t>、セキュリティー</a:t>
            </a:r>
            <a:endParaRPr kumimoji="1" lang="en-US" altLang="ja-JP" dirty="0"/>
          </a:p>
          <a:p>
            <a:pPr marL="285750" indent="-285750">
              <a:spcBef>
                <a:spcPts val="0"/>
              </a:spcBef>
              <a:buFont typeface="Arial" panose="020B0604020202020204" pitchFamily="34" charset="0"/>
              <a:buChar char="•"/>
            </a:pPr>
            <a:r>
              <a:rPr kumimoji="1" lang="ja-JP" altLang="en-US" dirty="0"/>
              <a:t>オンプレソリューション</a:t>
            </a:r>
            <a:r>
              <a:rPr kumimoji="1" lang="en-US" altLang="ja-JP" dirty="0"/>
              <a:t>?</a:t>
            </a:r>
          </a:p>
          <a:p>
            <a:pPr marL="558800" lvl="2" indent="-285750">
              <a:spcBef>
                <a:spcPts val="0"/>
              </a:spcBef>
              <a:spcAft>
                <a:spcPts val="600"/>
              </a:spcAft>
              <a:buFont typeface="Arial" panose="020B0604020202020204" pitchFamily="34" charset="0"/>
              <a:buChar char="•"/>
            </a:pPr>
            <a:r>
              <a:rPr kumimoji="1" lang="ja-JP" altLang="en-US" dirty="0"/>
              <a:t>いいえ、</a:t>
            </a:r>
            <a:r>
              <a:rPr kumimoji="1" lang="en-US" altLang="ja-JP" dirty="0"/>
              <a:t>IaaS</a:t>
            </a:r>
            <a:r>
              <a:rPr kumimoji="1" lang="ja-JP" altLang="en-US" dirty="0"/>
              <a:t>ソリューション。インハウスでもクラウドでもデプロイ可能</a:t>
            </a:r>
            <a:endParaRPr kumimoji="1" lang="en-US" altLang="ja-JP" dirty="0"/>
          </a:p>
          <a:p>
            <a:pPr marL="285750" indent="-285750">
              <a:spcBef>
                <a:spcPts val="0"/>
              </a:spcBef>
              <a:buFont typeface="Arial" panose="020B0604020202020204" pitchFamily="34" charset="0"/>
              <a:buChar char="•"/>
            </a:pPr>
            <a:r>
              <a:rPr kumimoji="1" lang="ja-JP" altLang="en-US" dirty="0"/>
              <a:t>登場人物</a:t>
            </a:r>
            <a:endParaRPr kumimoji="1" lang="en-US" altLang="ja-JP" dirty="0"/>
          </a:p>
          <a:p>
            <a:pPr marL="558800" lvl="2" indent="-285750">
              <a:spcBef>
                <a:spcPts val="0"/>
              </a:spcBef>
              <a:buFont typeface="Arial" panose="020B0604020202020204" pitchFamily="34" charset="0"/>
              <a:buChar char="•"/>
            </a:pPr>
            <a:r>
              <a:rPr kumimoji="1" lang="en-US" altLang="ja-JP" dirty="0"/>
              <a:t>Community </a:t>
            </a:r>
            <a:r>
              <a:rPr kumimoji="1" lang="ja-JP" altLang="en-US" dirty="0"/>
              <a:t>サーバー</a:t>
            </a:r>
            <a:r>
              <a:rPr kumimoji="1" lang="en-US" altLang="ja-JP" dirty="0"/>
              <a:t>: </a:t>
            </a:r>
            <a:r>
              <a:rPr kumimoji="1" lang="ja-JP" altLang="en-US" dirty="0"/>
              <a:t>チャット機能で</a:t>
            </a:r>
            <a:r>
              <a:rPr kumimoji="1" lang="en-US" altLang="ja-JP" dirty="0"/>
              <a:t>Domino</a:t>
            </a:r>
            <a:r>
              <a:rPr kumimoji="1" lang="ja-JP" altLang="en-US" dirty="0"/>
              <a:t>のタスクとして動作。</a:t>
            </a:r>
            <a:r>
              <a:rPr kumimoji="1" lang="en-US" altLang="ja-JP" dirty="0"/>
              <a:t>VP</a:t>
            </a:r>
            <a:r>
              <a:rPr kumimoji="1" lang="ja-JP" altLang="en-US" dirty="0"/>
              <a:t>プロトコル </a:t>
            </a:r>
            <a:r>
              <a:rPr kumimoji="1" lang="en-US" altLang="ja-JP" dirty="0"/>
              <a:t>(1533)</a:t>
            </a:r>
          </a:p>
          <a:p>
            <a:pPr marL="558800" lvl="2" indent="-285750">
              <a:spcBef>
                <a:spcPts val="0"/>
              </a:spcBef>
              <a:buFont typeface="Arial" panose="020B0604020202020204" pitchFamily="34" charset="0"/>
              <a:buChar char="•"/>
            </a:pPr>
            <a:r>
              <a:rPr kumimoji="1" lang="en-US" altLang="ja-JP" dirty="0"/>
              <a:t>Proxy </a:t>
            </a:r>
            <a:r>
              <a:rPr kumimoji="1" lang="ja-JP" altLang="en-US" dirty="0"/>
              <a:t>サーバー</a:t>
            </a:r>
            <a:r>
              <a:rPr kumimoji="1" lang="en-US" altLang="ja-JP" dirty="0"/>
              <a:t>: </a:t>
            </a:r>
            <a:r>
              <a:rPr kumimoji="1" lang="ja-JP" altLang="en-US" dirty="0"/>
              <a:t>ブラウザーやモバイルアプリ用変換サーバー </a:t>
            </a:r>
            <a:r>
              <a:rPr kumimoji="1" lang="en-US" altLang="ja-JP" dirty="0"/>
              <a:t>(HTTP/443)</a:t>
            </a:r>
          </a:p>
          <a:p>
            <a:pPr marL="558800" lvl="2" indent="-285750">
              <a:spcBef>
                <a:spcPts val="0"/>
              </a:spcBef>
              <a:buFont typeface="Arial" panose="020B0604020202020204" pitchFamily="34" charset="0"/>
              <a:buChar char="•"/>
            </a:pPr>
            <a:r>
              <a:rPr lang="en-US" altLang="ja-JP" dirty="0"/>
              <a:t>Meeting </a:t>
            </a:r>
            <a:r>
              <a:rPr lang="ja-JP" altLang="en-US" dirty="0"/>
              <a:t>サーバー</a:t>
            </a:r>
            <a:r>
              <a:rPr lang="en-US" altLang="ja-JP" dirty="0"/>
              <a:t>: Docker</a:t>
            </a:r>
            <a:r>
              <a:rPr lang="ja-JP" altLang="en-US" dirty="0"/>
              <a:t>で提供。画面共有、音声</a:t>
            </a:r>
            <a:r>
              <a:rPr lang="en-US" altLang="ja-JP" dirty="0"/>
              <a:t>/</a:t>
            </a:r>
            <a:r>
              <a:rPr lang="ja-JP" altLang="en-US" dirty="0"/>
              <a:t>ビデオ、録画機能のセット。</a:t>
            </a:r>
            <a:endParaRPr lang="en-US" altLang="ja-JP" dirty="0"/>
          </a:p>
          <a:p>
            <a:pPr marL="558800" lvl="2" indent="-285750">
              <a:spcBef>
                <a:spcPts val="0"/>
              </a:spcBef>
              <a:spcAft>
                <a:spcPts val="600"/>
              </a:spcAft>
              <a:buFont typeface="Arial" panose="020B0604020202020204" pitchFamily="34" charset="0"/>
              <a:buChar char="•"/>
            </a:pPr>
            <a:r>
              <a:rPr lang="en-US" altLang="ja-JP" dirty="0"/>
              <a:t>MongoDB: </a:t>
            </a:r>
            <a:r>
              <a:rPr lang="ja-JP" altLang="en-US" dirty="0"/>
              <a:t>チャット履歴保管とミーティング情報保管</a:t>
            </a:r>
            <a:endParaRPr lang="en-US" altLang="ja-JP" dirty="0"/>
          </a:p>
          <a:p>
            <a:pPr marL="296863" lvl="1" indent="-285750">
              <a:spcBef>
                <a:spcPts val="0"/>
              </a:spcBef>
              <a:buFont typeface="Arial" panose="020B0604020202020204" pitchFamily="34" charset="0"/>
              <a:buChar char="•"/>
            </a:pPr>
            <a:r>
              <a:rPr lang="en-US" altLang="ja-JP" b="1" dirty="0"/>
              <a:t>9.0.1</a:t>
            </a:r>
            <a:r>
              <a:rPr lang="ja-JP" altLang="en-US" b="1" dirty="0"/>
              <a:t>時代との比較</a:t>
            </a:r>
            <a:endParaRPr lang="en-US" altLang="ja-JP" b="1" dirty="0"/>
          </a:p>
          <a:p>
            <a:pPr marL="558800" lvl="2" indent="-285750">
              <a:spcBef>
                <a:spcPts val="0"/>
              </a:spcBef>
              <a:buFont typeface="Arial" panose="020B0604020202020204" pitchFamily="34" charset="0"/>
              <a:buChar char="•"/>
            </a:pPr>
            <a:r>
              <a:rPr lang="ja-JP" altLang="en-US" dirty="0"/>
              <a:t>登場人物の数とサーバーの数の減少</a:t>
            </a:r>
            <a:endParaRPr lang="en-US" altLang="ja-JP" dirty="0"/>
          </a:p>
          <a:p>
            <a:pPr marL="776288" lvl="5" indent="-285750">
              <a:spcBef>
                <a:spcPts val="0"/>
              </a:spcBef>
              <a:buFont typeface="Arial" panose="020B0604020202020204" pitchFamily="34" charset="0"/>
              <a:buChar char="•"/>
            </a:pPr>
            <a:r>
              <a:rPr lang="ja-JP" altLang="en-US" dirty="0"/>
              <a:t>起動、再起動の複雑さ、インストール手間、トラブル時、バージョンアップ時の手間の大幅減少</a:t>
            </a:r>
            <a:endParaRPr lang="en-US" altLang="ja-JP" dirty="0"/>
          </a:p>
          <a:p>
            <a:pPr marL="776288" lvl="5" indent="-285750">
              <a:spcBef>
                <a:spcPts val="0"/>
              </a:spcBef>
              <a:buFont typeface="Arial" panose="020B0604020202020204" pitchFamily="34" charset="0"/>
              <a:buChar char="•"/>
            </a:pPr>
            <a:r>
              <a:rPr lang="en-US" altLang="ja-JP" dirty="0"/>
              <a:t>WebSphere</a:t>
            </a:r>
            <a:r>
              <a:rPr lang="ja-JP" altLang="en-US" dirty="0"/>
              <a:t>からの解放</a:t>
            </a:r>
            <a:endParaRPr lang="en-US" altLang="ja-JP" dirty="0"/>
          </a:p>
          <a:p>
            <a:pPr marL="558800" lvl="2" indent="-285750">
              <a:spcBef>
                <a:spcPts val="0"/>
              </a:spcBef>
              <a:buFont typeface="Arial" panose="020B0604020202020204" pitchFamily="34" charset="0"/>
              <a:buChar char="•"/>
            </a:pPr>
            <a:r>
              <a:rPr lang="ja-JP" altLang="en-US" dirty="0"/>
              <a:t>ブラウザープラグインがなくなった </a:t>
            </a:r>
            <a:r>
              <a:rPr lang="en-US" altLang="ja-JP" dirty="0"/>
              <a:t>(</a:t>
            </a:r>
            <a:r>
              <a:rPr lang="ja-JP" altLang="en-US" dirty="0"/>
              <a:t>トラブルの温床</a:t>
            </a:r>
            <a:r>
              <a:rPr lang="en-US" altLang="ja-JP" dirty="0"/>
              <a:t>)</a:t>
            </a:r>
          </a:p>
          <a:p>
            <a:pPr marL="558800" lvl="2" indent="-285750">
              <a:spcBef>
                <a:spcPts val="0"/>
              </a:spcBef>
              <a:spcAft>
                <a:spcPts val="600"/>
              </a:spcAft>
              <a:buFont typeface="Arial" panose="020B0604020202020204" pitchFamily="34" charset="0"/>
              <a:buChar char="•"/>
            </a:pPr>
            <a:r>
              <a:rPr lang="ja-JP" altLang="en-US" dirty="0"/>
              <a:t>複雑なクラスター構成の設計と運用からの解放</a:t>
            </a:r>
            <a:endParaRPr lang="en-US" altLang="ja-JP" dirty="0"/>
          </a:p>
          <a:p>
            <a:pPr marL="776288" lvl="5" indent="-285750">
              <a:spcBef>
                <a:spcPts val="0"/>
              </a:spcBef>
              <a:spcAft>
                <a:spcPts val="600"/>
              </a:spcAft>
              <a:buFont typeface="Arial" panose="020B0604020202020204" pitchFamily="34" charset="0"/>
              <a:buChar char="•"/>
            </a:pPr>
            <a:r>
              <a:rPr lang="en-US" altLang="ja-JP" dirty="0"/>
              <a:t>V12</a:t>
            </a:r>
            <a:r>
              <a:rPr lang="ja-JP" altLang="en-US" dirty="0"/>
              <a:t>では </a:t>
            </a:r>
            <a:r>
              <a:rPr lang="en-US" altLang="ja-JP" dirty="0"/>
              <a:t>Community</a:t>
            </a:r>
            <a:r>
              <a:rPr lang="ja-JP" altLang="en-US" dirty="0"/>
              <a:t>サーバーと</a:t>
            </a:r>
            <a:r>
              <a:rPr lang="en-US" altLang="ja-JP" dirty="0"/>
              <a:t>Proxy</a:t>
            </a:r>
            <a:r>
              <a:rPr lang="ja-JP" altLang="en-US" dirty="0"/>
              <a:t>サーバーも</a:t>
            </a:r>
            <a:r>
              <a:rPr lang="en-US" altLang="ja-JP" dirty="0"/>
              <a:t>Docker</a:t>
            </a:r>
            <a:r>
              <a:rPr lang="ja-JP" altLang="en-US" dirty="0"/>
              <a:t>対応</a:t>
            </a:r>
            <a:endParaRPr lang="en-US" altLang="ja-JP" dirty="0"/>
          </a:p>
        </p:txBody>
      </p:sp>
    </p:spTree>
    <p:extLst>
      <p:ext uri="{BB962C8B-B14F-4D97-AF65-F5344CB8AC3E}">
        <p14:creationId xmlns:p14="http://schemas.microsoft.com/office/powerpoint/2010/main" val="125301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985CF6-7AAF-4D72-BEEC-221EBD03D7FF}"/>
              </a:ext>
            </a:extLst>
          </p:cNvPr>
          <p:cNvSpPr>
            <a:spLocks noGrp="1"/>
          </p:cNvSpPr>
          <p:nvPr>
            <p:ph type="title"/>
          </p:nvPr>
        </p:nvSpPr>
        <p:spPr/>
        <p:txBody>
          <a:bodyPr/>
          <a:lstStyle/>
          <a:p>
            <a:r>
              <a:rPr lang="ja-JP" altLang="en-US" dirty="0"/>
              <a:t>                           による解決のご提案</a:t>
            </a:r>
          </a:p>
        </p:txBody>
      </p:sp>
      <p:sp>
        <p:nvSpPr>
          <p:cNvPr id="2" name="コンテンツ プレースホルダー 1">
            <a:extLst>
              <a:ext uri="{FF2B5EF4-FFF2-40B4-BE49-F238E27FC236}">
                <a16:creationId xmlns:a16="http://schemas.microsoft.com/office/drawing/2014/main" id="{BE6241B3-4B0A-478F-B009-19E82C1895EF}"/>
              </a:ext>
            </a:extLst>
          </p:cNvPr>
          <p:cNvSpPr>
            <a:spLocks noGrp="1"/>
          </p:cNvSpPr>
          <p:nvPr>
            <p:ph sz="quarter" idx="10"/>
          </p:nvPr>
        </p:nvSpPr>
        <p:spPr/>
        <p:txBody>
          <a:bodyPr/>
          <a:lstStyle/>
          <a:p>
            <a:r>
              <a:rPr kumimoji="1" lang="en-US" altLang="ja-JP" sz="1800" b="1" dirty="0">
                <a:latin typeface="+mn-ea"/>
              </a:rPr>
              <a:t>HCL Sametime </a:t>
            </a:r>
            <a:r>
              <a:rPr kumimoji="1" lang="ja-JP" altLang="en-US" sz="1800" b="1" dirty="0">
                <a:latin typeface="+mn-ea"/>
              </a:rPr>
              <a:t>は、自社ホスティング型 </a:t>
            </a:r>
            <a:r>
              <a:rPr kumimoji="1" lang="en-US" altLang="ja-JP" sz="1800" b="1" dirty="0">
                <a:latin typeface="+mn-ea"/>
              </a:rPr>
              <a:t>(IaaS</a:t>
            </a:r>
            <a:r>
              <a:rPr kumimoji="1" lang="ja-JP" altLang="en-US" sz="1800" b="1" dirty="0">
                <a:latin typeface="+mn-ea"/>
              </a:rPr>
              <a:t>や自社環境</a:t>
            </a:r>
            <a:r>
              <a:rPr kumimoji="1" lang="en-US" altLang="ja-JP" sz="1800" b="1" dirty="0">
                <a:latin typeface="+mn-ea"/>
              </a:rPr>
              <a:t>)</a:t>
            </a:r>
            <a:r>
              <a:rPr kumimoji="1" lang="ja-JP" altLang="en-US" sz="1800" b="1" dirty="0">
                <a:latin typeface="+mn-ea"/>
              </a:rPr>
              <a:t>のチャットとミーティング製品です。</a:t>
            </a:r>
            <a:endParaRPr lang="en-US" altLang="ja-JP" sz="1800" b="1" dirty="0">
              <a:latin typeface="+mn-ea"/>
            </a:endParaRPr>
          </a:p>
        </p:txBody>
      </p:sp>
      <p:pic>
        <p:nvPicPr>
          <p:cNvPr id="6" name="Picture 1">
            <a:extLst>
              <a:ext uri="{FF2B5EF4-FFF2-40B4-BE49-F238E27FC236}">
                <a16:creationId xmlns:a16="http://schemas.microsoft.com/office/drawing/2014/main" id="{9B6C45D8-B6D7-44E2-A8D9-B98A82E9BFF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0000" y="236351"/>
            <a:ext cx="4231142" cy="641632"/>
          </a:xfrm>
          <a:prstGeom prst="rect">
            <a:avLst/>
          </a:prstGeom>
          <a:solidFill>
            <a:schemeClr val="bg1"/>
          </a:solidFill>
        </p:spPr>
      </p:pic>
      <p:grpSp>
        <p:nvGrpSpPr>
          <p:cNvPr id="19" name="グループ化 18">
            <a:extLst>
              <a:ext uri="{FF2B5EF4-FFF2-40B4-BE49-F238E27FC236}">
                <a16:creationId xmlns:a16="http://schemas.microsoft.com/office/drawing/2014/main" id="{1E482062-1ED2-4870-B720-38A3E4C4EC87}"/>
              </a:ext>
            </a:extLst>
          </p:cNvPr>
          <p:cNvGrpSpPr>
            <a:grpSpLocks/>
          </p:cNvGrpSpPr>
          <p:nvPr/>
        </p:nvGrpSpPr>
        <p:grpSpPr>
          <a:xfrm>
            <a:off x="423343" y="4306027"/>
            <a:ext cx="3600001" cy="1835351"/>
            <a:chOff x="1054650" y="2579481"/>
            <a:chExt cx="3383667" cy="2989937"/>
          </a:xfrm>
          <a:effectLst>
            <a:outerShdw blurRad="50800" dist="38100" dir="2700000" algn="tl" rotWithShape="0">
              <a:prstClr val="black">
                <a:alpha val="40000"/>
              </a:prstClr>
            </a:outerShdw>
          </a:effectLst>
        </p:grpSpPr>
        <p:sp>
          <p:nvSpPr>
            <p:cNvPr id="10" name="Rounded Rectangle 35">
              <a:extLst>
                <a:ext uri="{FF2B5EF4-FFF2-40B4-BE49-F238E27FC236}">
                  <a16:creationId xmlns:a16="http://schemas.microsoft.com/office/drawing/2014/main" id="{6FA78375-8ACD-432E-891E-324588329CFB}"/>
                </a:ext>
              </a:extLst>
            </p:cNvPr>
            <p:cNvSpPr/>
            <p:nvPr/>
          </p:nvSpPr>
          <p:spPr bwMode="auto">
            <a:xfrm>
              <a:off x="1054650" y="2579481"/>
              <a:ext cx="3383664" cy="2989937"/>
            </a:xfrm>
            <a:prstGeom prst="roundRect">
              <a:avLst>
                <a:gd name="adj" fmla="val 5024"/>
              </a:avLst>
            </a:prstGeom>
            <a:solidFill>
              <a:schemeClr val="bg1">
                <a:alpha val="90000"/>
              </a:schemeClr>
            </a:solidFill>
            <a:ln w="38100">
              <a:solidFill>
                <a:schemeClr val="bg2">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000" tIns="396000" rIns="72000" bIns="108000" numCol="1" rtlCol="0" anchor="t" anchorCtr="0" compatLnSpc="1">
              <a:prstTxWarp prst="textNoShape">
                <a:avLst/>
              </a:prstTxWarp>
            </a:bodyPr>
            <a:lstStyle/>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GB" sz="1200" b="1" i="0" u="none" strike="noStrike" kern="1200" cap="none" spc="-60" normalizeH="0" baseline="0" noProof="0" dirty="0">
                <a:ln>
                  <a:noFill/>
                </a:ln>
                <a:solidFill>
                  <a:srgbClr val="191919"/>
                </a:solidFill>
                <a:effectLst/>
                <a:uLnTx/>
                <a:uFillTx/>
                <a:latin typeface="Calibri" panose="020F0502020204030204"/>
                <a:ea typeface="メイリオ"/>
                <a:cs typeface="+mn-cs"/>
              </a:endParaRPr>
            </a:p>
          </p:txBody>
        </p:sp>
        <p:sp>
          <p:nvSpPr>
            <p:cNvPr id="11" name="Rectangle 4">
              <a:extLst>
                <a:ext uri="{FF2B5EF4-FFF2-40B4-BE49-F238E27FC236}">
                  <a16:creationId xmlns:a16="http://schemas.microsoft.com/office/drawing/2014/main" id="{5F2C083D-1411-4C08-9C7A-E8F178F6B5BA}"/>
                </a:ext>
              </a:extLst>
            </p:cNvPr>
            <p:cNvSpPr/>
            <p:nvPr/>
          </p:nvSpPr>
          <p:spPr>
            <a:xfrm>
              <a:off x="1165593" y="2767087"/>
              <a:ext cx="3272724" cy="2790519"/>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600"/>
                </a:spcAft>
                <a:buClrTx/>
                <a:buSzTx/>
                <a:buFontTx/>
                <a:buNone/>
                <a:tabLst/>
                <a:defRPr/>
              </a:pP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解決 </a:t>
              </a:r>
              <a:r>
                <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1: </a:t>
              </a: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自社で管理</a:t>
              </a:r>
              <a:endPar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IaaS</a:t>
              </a: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や自社にデプロイ</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データは自社で保有</a:t>
              </a:r>
              <a:r>
                <a:rPr kumimoji="1" lang="ja-JP" altLang="en-US" sz="1600" b="0" i="0" u="none" strike="noStrike" kern="1200" cap="none" spc="-40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a:t>
              </a:r>
              <a:r>
                <a:rPr kumimoji="1"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管理</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堅牢なプライバシ</a:t>
              </a:r>
              <a:r>
                <a:rPr kumimoji="0" lang="ja-JP" altLang="en-US" sz="1600" b="0" i="0" u="none" strike="noStrike" kern="1200" cap="none" spc="-40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ー・</a:t>
              </a:r>
              <a:r>
                <a:rPr kumimoji="1"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暗号化機能</a:t>
              </a:r>
              <a:endParaRPr kumimoji="1"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ログ監査</a:t>
              </a:r>
              <a:endParaRPr kumimoji="1"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p:txBody>
        </p:sp>
      </p:grpSp>
      <p:grpSp>
        <p:nvGrpSpPr>
          <p:cNvPr id="20" name="グループ化 19">
            <a:extLst>
              <a:ext uri="{FF2B5EF4-FFF2-40B4-BE49-F238E27FC236}">
                <a16:creationId xmlns:a16="http://schemas.microsoft.com/office/drawing/2014/main" id="{437B7018-551B-472A-BAB0-5DA0CF680C55}"/>
              </a:ext>
            </a:extLst>
          </p:cNvPr>
          <p:cNvGrpSpPr>
            <a:grpSpLocks/>
          </p:cNvGrpSpPr>
          <p:nvPr/>
        </p:nvGrpSpPr>
        <p:grpSpPr>
          <a:xfrm>
            <a:off x="4295999" y="4313835"/>
            <a:ext cx="3600000" cy="1827543"/>
            <a:chOff x="8462263" y="2645593"/>
            <a:chExt cx="3280517" cy="2989937"/>
          </a:xfrm>
          <a:effectLst>
            <a:outerShdw blurRad="50800" dist="38100" dir="2700000" algn="tl" rotWithShape="0">
              <a:prstClr val="black">
                <a:alpha val="40000"/>
              </a:prstClr>
            </a:outerShdw>
          </a:effectLst>
        </p:grpSpPr>
        <p:sp>
          <p:nvSpPr>
            <p:cNvPr id="17" name="Rounded Rectangle 37">
              <a:extLst>
                <a:ext uri="{FF2B5EF4-FFF2-40B4-BE49-F238E27FC236}">
                  <a16:creationId xmlns:a16="http://schemas.microsoft.com/office/drawing/2014/main" id="{0885F65A-9FA2-4621-816E-E7E38FC5B4F3}"/>
                </a:ext>
              </a:extLst>
            </p:cNvPr>
            <p:cNvSpPr/>
            <p:nvPr/>
          </p:nvSpPr>
          <p:spPr bwMode="auto">
            <a:xfrm>
              <a:off x="8462263" y="2645593"/>
              <a:ext cx="3280517" cy="2989937"/>
            </a:xfrm>
            <a:prstGeom prst="roundRect">
              <a:avLst>
                <a:gd name="adj" fmla="val 5024"/>
              </a:avLst>
            </a:prstGeom>
            <a:solidFill>
              <a:schemeClr val="bg1">
                <a:alpha val="90000"/>
              </a:schemeClr>
            </a:solidFill>
            <a:ln w="38100">
              <a:solidFill>
                <a:schemeClr val="bg2">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000" tIns="396000" rIns="72000" bIns="108000" numCol="1" rtlCol="0" anchor="t" anchorCtr="0" compatLnSpc="1">
              <a:prstTxWarp prst="textNoShape">
                <a:avLst/>
              </a:prstTxWarp>
            </a:bodyPr>
            <a:lstStyle/>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GB" sz="1800" b="1" i="0" u="none" strike="noStrike" kern="1200" cap="none" spc="-60" normalizeH="0" baseline="0" noProof="0">
                <a:ln>
                  <a:noFill/>
                </a:ln>
                <a:solidFill>
                  <a:srgbClr val="FF0000"/>
                </a:solidFill>
                <a:effectLst/>
                <a:uLnTx/>
                <a:uFillTx/>
                <a:latin typeface="Calibri" panose="020F0502020204030204"/>
                <a:ea typeface="メイリオ"/>
                <a:cs typeface="+mn-cs"/>
              </a:endParaRPr>
            </a:p>
          </p:txBody>
        </p:sp>
        <p:sp>
          <p:nvSpPr>
            <p:cNvPr id="18" name="Rectangle 23">
              <a:extLst>
                <a:ext uri="{FF2B5EF4-FFF2-40B4-BE49-F238E27FC236}">
                  <a16:creationId xmlns:a16="http://schemas.microsoft.com/office/drawing/2014/main" id="{0DCF4A58-68FE-495B-95F2-3AE38426EA9F}"/>
                </a:ext>
              </a:extLst>
            </p:cNvPr>
            <p:cNvSpPr/>
            <p:nvPr/>
          </p:nvSpPr>
          <p:spPr>
            <a:xfrm>
              <a:off x="8608336" y="2794797"/>
              <a:ext cx="3134444" cy="2643561"/>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600"/>
                </a:spcAft>
                <a:buClrTx/>
                <a:buSzTx/>
                <a:buFontTx/>
                <a:buNone/>
                <a:tabLst/>
                <a:defRPr/>
              </a:pP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解決 </a:t>
              </a:r>
              <a:r>
                <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2: </a:t>
              </a: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コストの最適化</a:t>
              </a:r>
              <a:endPar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1</a:t>
              </a: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ユーザー</a:t>
              </a:r>
              <a:r>
                <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1</a:t>
              </a: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ライセンスで制限なし</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安価なライセンスで全員配布</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インターネット回線増強なしに</a:t>
              </a:r>
              <a:br>
                <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br>
              <a:r>
                <a:rPr kumimoji="0" lang="ja-JP" altLang="en-US" sz="1600" b="0" i="0" u="none" strike="noStrike" kern="1200" cap="none" spc="-30" normalizeH="0" baseline="0" noProof="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イントラネットのみでも実現</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p:txBody>
        </p:sp>
      </p:grpSp>
      <p:grpSp>
        <p:nvGrpSpPr>
          <p:cNvPr id="21" name="グループ化 20">
            <a:extLst>
              <a:ext uri="{FF2B5EF4-FFF2-40B4-BE49-F238E27FC236}">
                <a16:creationId xmlns:a16="http://schemas.microsoft.com/office/drawing/2014/main" id="{3FB607C9-43F9-4036-AB24-60D195F82F53}"/>
              </a:ext>
            </a:extLst>
          </p:cNvPr>
          <p:cNvGrpSpPr>
            <a:grpSpLocks/>
          </p:cNvGrpSpPr>
          <p:nvPr/>
        </p:nvGrpSpPr>
        <p:grpSpPr>
          <a:xfrm>
            <a:off x="423393" y="1695404"/>
            <a:ext cx="3600003" cy="2075317"/>
            <a:chOff x="1054650" y="2579481"/>
            <a:chExt cx="3383667" cy="2989937"/>
          </a:xfrm>
          <a:effectLst>
            <a:outerShdw blurRad="50800" dist="38100" dir="2700000" algn="tl" rotWithShape="0">
              <a:prstClr val="black">
                <a:alpha val="40000"/>
              </a:prstClr>
            </a:outerShdw>
          </a:effectLst>
        </p:grpSpPr>
        <p:sp>
          <p:nvSpPr>
            <p:cNvPr id="30" name="Rounded Rectangle 35">
              <a:extLst>
                <a:ext uri="{FF2B5EF4-FFF2-40B4-BE49-F238E27FC236}">
                  <a16:creationId xmlns:a16="http://schemas.microsoft.com/office/drawing/2014/main" id="{568F156B-1135-4840-9C18-85ADC9356618}"/>
                </a:ext>
              </a:extLst>
            </p:cNvPr>
            <p:cNvSpPr/>
            <p:nvPr/>
          </p:nvSpPr>
          <p:spPr bwMode="auto">
            <a:xfrm>
              <a:off x="1054650" y="2579481"/>
              <a:ext cx="3383664" cy="2989937"/>
            </a:xfrm>
            <a:prstGeom prst="roundRect">
              <a:avLst>
                <a:gd name="adj" fmla="val 5024"/>
              </a:avLst>
            </a:prstGeom>
            <a:solidFill>
              <a:schemeClr val="bg1">
                <a:alpha val="90000"/>
              </a:schemeClr>
            </a:solidFill>
            <a:ln w="38100">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000" tIns="396000" rIns="72000" bIns="108000" numCol="1" rtlCol="0" anchor="t" anchorCtr="0" compatLnSpc="1">
              <a:prstTxWarp prst="textNoShape">
                <a:avLst/>
              </a:prstTxWarp>
            </a:bodyPr>
            <a:lstStyle/>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GB" sz="1200" b="1" i="0" u="none" strike="noStrike" kern="1200" cap="none" spc="-60" normalizeH="0" baseline="0" noProof="0" dirty="0">
                <a:ln>
                  <a:noFill/>
                </a:ln>
                <a:solidFill>
                  <a:srgbClr val="191919"/>
                </a:solidFill>
                <a:effectLst/>
                <a:uLnTx/>
                <a:uFillTx/>
                <a:latin typeface="Calibri" panose="020F0502020204030204"/>
                <a:ea typeface="メイリオ"/>
                <a:cs typeface="+mn-cs"/>
              </a:endParaRPr>
            </a:p>
          </p:txBody>
        </p:sp>
        <p:sp>
          <p:nvSpPr>
            <p:cNvPr id="31" name="Rectangle 4">
              <a:extLst>
                <a:ext uri="{FF2B5EF4-FFF2-40B4-BE49-F238E27FC236}">
                  <a16:creationId xmlns:a16="http://schemas.microsoft.com/office/drawing/2014/main" id="{3009B407-AF5E-4314-A7F9-2A6F5DA73849}"/>
                </a:ext>
              </a:extLst>
            </p:cNvPr>
            <p:cNvSpPr/>
            <p:nvPr/>
          </p:nvSpPr>
          <p:spPr>
            <a:xfrm>
              <a:off x="1165593" y="2767088"/>
              <a:ext cx="3272724" cy="1539608"/>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600"/>
                </a:spcAft>
                <a:buClrTx/>
                <a:buSzTx/>
                <a:buFontTx/>
                <a:buNone/>
                <a:tabLst/>
                <a:defRPr/>
              </a:pP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課題 </a:t>
              </a:r>
              <a:r>
                <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1</a:t>
              </a: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：セキュリティー</a:t>
              </a:r>
            </a:p>
            <a:p>
              <a:pPr marL="179388" marR="0" lvl="0" indent="-17938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SaaS</a:t>
              </a: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のデータプライバシー問題</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79388" marR="0" lvl="0" indent="-17938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事</a:t>
              </a:r>
              <a:r>
                <a:rPr kumimoji="0" lang="ja-JP" altLang="en-US" sz="1600" b="0" i="0" u="none" strike="noStrike" kern="1200" cap="none" spc="-40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件・</a:t>
              </a: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事故による情報漏洩のリスク</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79388" marR="0" lvl="0" indent="-17938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ログを取得不可による監査問題</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p:txBody>
        </p:sp>
      </p:grpSp>
      <p:grpSp>
        <p:nvGrpSpPr>
          <p:cNvPr id="32" name="グループ化 31">
            <a:extLst>
              <a:ext uri="{FF2B5EF4-FFF2-40B4-BE49-F238E27FC236}">
                <a16:creationId xmlns:a16="http://schemas.microsoft.com/office/drawing/2014/main" id="{65492666-E013-4AA2-974F-129576C55D97}"/>
              </a:ext>
            </a:extLst>
          </p:cNvPr>
          <p:cNvGrpSpPr>
            <a:grpSpLocks/>
          </p:cNvGrpSpPr>
          <p:nvPr/>
        </p:nvGrpSpPr>
        <p:grpSpPr>
          <a:xfrm>
            <a:off x="4275339" y="1695390"/>
            <a:ext cx="3600000" cy="2075331"/>
            <a:chOff x="8462263" y="2645593"/>
            <a:chExt cx="3280517" cy="2989937"/>
          </a:xfrm>
          <a:effectLst>
            <a:outerShdw blurRad="50800" dist="38100" dir="2700000" algn="tl" rotWithShape="0">
              <a:prstClr val="black">
                <a:alpha val="40000"/>
              </a:prstClr>
            </a:outerShdw>
          </a:effectLst>
        </p:grpSpPr>
        <p:sp>
          <p:nvSpPr>
            <p:cNvPr id="33" name="Rounded Rectangle 37">
              <a:extLst>
                <a:ext uri="{FF2B5EF4-FFF2-40B4-BE49-F238E27FC236}">
                  <a16:creationId xmlns:a16="http://schemas.microsoft.com/office/drawing/2014/main" id="{52609F0C-0216-48C7-87CD-831CFAD7E4B4}"/>
                </a:ext>
              </a:extLst>
            </p:cNvPr>
            <p:cNvSpPr/>
            <p:nvPr/>
          </p:nvSpPr>
          <p:spPr bwMode="auto">
            <a:xfrm>
              <a:off x="8462263" y="2645593"/>
              <a:ext cx="3280517" cy="2989937"/>
            </a:xfrm>
            <a:prstGeom prst="roundRect">
              <a:avLst>
                <a:gd name="adj" fmla="val 5024"/>
              </a:avLst>
            </a:prstGeom>
            <a:solidFill>
              <a:schemeClr val="bg1">
                <a:alpha val="90000"/>
              </a:schemeClr>
            </a:solidFill>
            <a:ln w="38100">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000" tIns="396000" rIns="72000" bIns="108000" numCol="1" rtlCol="0" anchor="t" anchorCtr="0" compatLnSpc="1">
              <a:prstTxWarp prst="textNoShape">
                <a:avLst/>
              </a:prstTxWarp>
            </a:bodyPr>
            <a:lstStyle/>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GB" sz="1800" b="1" i="0" u="none" strike="noStrike" kern="1200" cap="none" spc="-60" normalizeH="0" baseline="0" noProof="0">
                <a:ln>
                  <a:noFill/>
                </a:ln>
                <a:solidFill>
                  <a:srgbClr val="FF0000"/>
                </a:solidFill>
                <a:effectLst/>
                <a:uLnTx/>
                <a:uFillTx/>
                <a:latin typeface="Calibri" panose="020F0502020204030204"/>
                <a:ea typeface="メイリオ"/>
                <a:cs typeface="+mn-cs"/>
              </a:endParaRPr>
            </a:p>
          </p:txBody>
        </p:sp>
        <p:sp>
          <p:nvSpPr>
            <p:cNvPr id="34" name="Rectangle 23">
              <a:extLst>
                <a:ext uri="{FF2B5EF4-FFF2-40B4-BE49-F238E27FC236}">
                  <a16:creationId xmlns:a16="http://schemas.microsoft.com/office/drawing/2014/main" id="{D2BB266E-EFA8-49B2-9250-5EF26E40C8C3}"/>
                </a:ext>
              </a:extLst>
            </p:cNvPr>
            <p:cNvSpPr/>
            <p:nvPr/>
          </p:nvSpPr>
          <p:spPr>
            <a:xfrm>
              <a:off x="8608336" y="2794797"/>
              <a:ext cx="3134444" cy="2793513"/>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600"/>
                </a:spcAft>
                <a:buClrTx/>
                <a:buSzTx/>
                <a:buFontTx/>
                <a:buNone/>
                <a:tabLst/>
                <a:defRPr/>
              </a:pP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課題 </a:t>
              </a:r>
              <a:r>
                <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2</a:t>
              </a: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：コスト</a:t>
              </a:r>
              <a:endPar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79388" marR="0" lvl="0" indent="-17938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高コストで全員配布不可</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442913" marR="0" lvl="1" indent="-24923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複雑な課金体系による最適化</a:t>
              </a:r>
              <a:br>
                <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br>
              <a:r>
                <a:rPr kumimoji="0" lang="ja-JP" altLang="en-US" sz="1600" b="0" i="0" u="none" strike="noStrike" kern="1200" cap="none" spc="-30" normalizeH="0" baseline="0" noProof="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とコスト管理が困難</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442913" marR="0" lvl="1" indent="-24923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rPr>
                <a:t>ほとんど使わない機能</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endParaRPr>
            </a:p>
            <a:p>
              <a:pPr marL="0" marR="0" lvl="0" indent="-263525"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rPr>
                <a:t>インターネット</a:t>
              </a: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rPr>
                <a:t>回線増強</a:t>
              </a:r>
              <a:endParaRPr kumimoji="0" lang="en-GB"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endParaRPr>
            </a:p>
          </p:txBody>
        </p:sp>
      </p:grpSp>
      <p:grpSp>
        <p:nvGrpSpPr>
          <p:cNvPr id="35" name="グループ化 34">
            <a:extLst>
              <a:ext uri="{FF2B5EF4-FFF2-40B4-BE49-F238E27FC236}">
                <a16:creationId xmlns:a16="http://schemas.microsoft.com/office/drawing/2014/main" id="{E2F09CBA-1BCD-4348-8173-FCCA089BD1B3}"/>
              </a:ext>
            </a:extLst>
          </p:cNvPr>
          <p:cNvGrpSpPr>
            <a:grpSpLocks/>
          </p:cNvGrpSpPr>
          <p:nvPr/>
        </p:nvGrpSpPr>
        <p:grpSpPr>
          <a:xfrm>
            <a:off x="8127282" y="1695391"/>
            <a:ext cx="3600000" cy="2075331"/>
            <a:chOff x="8462263" y="2645593"/>
            <a:chExt cx="3280517" cy="2989937"/>
          </a:xfrm>
          <a:effectLst>
            <a:outerShdw blurRad="50800" dist="38100" dir="2700000" algn="tl" rotWithShape="0">
              <a:prstClr val="black">
                <a:alpha val="40000"/>
              </a:prstClr>
            </a:outerShdw>
          </a:effectLst>
        </p:grpSpPr>
        <p:sp>
          <p:nvSpPr>
            <p:cNvPr id="36" name="Rounded Rectangle 37">
              <a:extLst>
                <a:ext uri="{FF2B5EF4-FFF2-40B4-BE49-F238E27FC236}">
                  <a16:creationId xmlns:a16="http://schemas.microsoft.com/office/drawing/2014/main" id="{9118EB77-38EA-4C2F-89FF-30D3FC4EB9F1}"/>
                </a:ext>
              </a:extLst>
            </p:cNvPr>
            <p:cNvSpPr/>
            <p:nvPr/>
          </p:nvSpPr>
          <p:spPr bwMode="auto">
            <a:xfrm>
              <a:off x="8462263" y="2645593"/>
              <a:ext cx="3280517" cy="2989937"/>
            </a:xfrm>
            <a:prstGeom prst="roundRect">
              <a:avLst>
                <a:gd name="adj" fmla="val 5024"/>
              </a:avLst>
            </a:prstGeom>
            <a:solidFill>
              <a:schemeClr val="bg1">
                <a:alpha val="90000"/>
              </a:schemeClr>
            </a:solidFill>
            <a:ln w="38100">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000" tIns="396000" rIns="72000" bIns="108000" numCol="1" rtlCol="0" anchor="t" anchorCtr="0" compatLnSpc="1">
              <a:prstTxWarp prst="textNoShape">
                <a:avLst/>
              </a:prstTxWarp>
            </a:bodyPr>
            <a:lstStyle/>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GB" sz="1800" b="1" i="0" u="none" strike="noStrike" kern="1200" cap="none" spc="-60" normalizeH="0" baseline="0" noProof="0">
                <a:ln>
                  <a:noFill/>
                </a:ln>
                <a:solidFill>
                  <a:srgbClr val="FF0000"/>
                </a:solidFill>
                <a:effectLst/>
                <a:uLnTx/>
                <a:uFillTx/>
                <a:latin typeface="Calibri" panose="020F0502020204030204"/>
                <a:ea typeface="メイリオ"/>
                <a:cs typeface="+mn-cs"/>
              </a:endParaRPr>
            </a:p>
          </p:txBody>
        </p:sp>
        <p:sp>
          <p:nvSpPr>
            <p:cNvPr id="37" name="Rectangle 23">
              <a:extLst>
                <a:ext uri="{FF2B5EF4-FFF2-40B4-BE49-F238E27FC236}">
                  <a16:creationId xmlns:a16="http://schemas.microsoft.com/office/drawing/2014/main" id="{071F310A-A577-43D1-98CF-221340A9EBB8}"/>
                </a:ext>
              </a:extLst>
            </p:cNvPr>
            <p:cNvSpPr/>
            <p:nvPr/>
          </p:nvSpPr>
          <p:spPr>
            <a:xfrm>
              <a:off x="8608336" y="2794796"/>
              <a:ext cx="3134444" cy="2176736"/>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600"/>
                </a:spcAft>
                <a:buClrTx/>
                <a:buSzTx/>
                <a:buFontTx/>
                <a:buNone/>
                <a:tabLst/>
                <a:defRPr/>
              </a:pP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課題 </a:t>
              </a:r>
              <a:r>
                <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3</a:t>
              </a: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：利便性</a:t>
              </a:r>
              <a:endPar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79388" marR="0" lvl="0" indent="-17938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rPr>
                <a:t>誰でもいつでも使えない</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endParaRPr>
            </a:p>
            <a:p>
              <a:pPr marL="358775" marR="0" lvl="1" indent="-15398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rPr>
                <a:t>契約不足</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endParaRPr>
            </a:p>
            <a:p>
              <a:pPr marL="358775" marR="0" lvl="1" indent="-15398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rPr>
                <a:t>個人会議室が持てない</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endParaRPr>
            </a:p>
            <a:p>
              <a:pPr marL="179388" marR="0" lvl="0" indent="-179388"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rPr>
                <a:t>プラグインのインストールや起動操作・時間で手間取る</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Book" pitchFamily="2" charset="0"/>
              </a:endParaRPr>
            </a:p>
          </p:txBody>
        </p:sp>
      </p:grpSp>
      <p:grpSp>
        <p:nvGrpSpPr>
          <p:cNvPr id="38" name="グループ化 37">
            <a:extLst>
              <a:ext uri="{FF2B5EF4-FFF2-40B4-BE49-F238E27FC236}">
                <a16:creationId xmlns:a16="http://schemas.microsoft.com/office/drawing/2014/main" id="{B5D79021-FC2C-4FE8-9BAE-B26DD0269D82}"/>
              </a:ext>
            </a:extLst>
          </p:cNvPr>
          <p:cNvGrpSpPr>
            <a:grpSpLocks/>
          </p:cNvGrpSpPr>
          <p:nvPr/>
        </p:nvGrpSpPr>
        <p:grpSpPr>
          <a:xfrm>
            <a:off x="8153488" y="4298954"/>
            <a:ext cx="3600000" cy="1827543"/>
            <a:chOff x="8462263" y="2645593"/>
            <a:chExt cx="3280517" cy="2989937"/>
          </a:xfrm>
          <a:effectLst>
            <a:outerShdw blurRad="50800" dist="38100" dir="2700000" algn="tl" rotWithShape="0">
              <a:prstClr val="black">
                <a:alpha val="40000"/>
              </a:prstClr>
            </a:outerShdw>
          </a:effectLst>
        </p:grpSpPr>
        <p:sp>
          <p:nvSpPr>
            <p:cNvPr id="39" name="Rounded Rectangle 37">
              <a:extLst>
                <a:ext uri="{FF2B5EF4-FFF2-40B4-BE49-F238E27FC236}">
                  <a16:creationId xmlns:a16="http://schemas.microsoft.com/office/drawing/2014/main" id="{7C15B402-25B4-416D-B23B-6ACE3C3A146D}"/>
                </a:ext>
              </a:extLst>
            </p:cNvPr>
            <p:cNvSpPr/>
            <p:nvPr/>
          </p:nvSpPr>
          <p:spPr bwMode="auto">
            <a:xfrm>
              <a:off x="8462263" y="2645593"/>
              <a:ext cx="3280517" cy="2989937"/>
            </a:xfrm>
            <a:prstGeom prst="roundRect">
              <a:avLst>
                <a:gd name="adj" fmla="val 5024"/>
              </a:avLst>
            </a:prstGeom>
            <a:solidFill>
              <a:schemeClr val="bg1">
                <a:alpha val="90000"/>
              </a:schemeClr>
            </a:solidFill>
            <a:ln w="38100">
              <a:solidFill>
                <a:schemeClr val="bg2">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2000" tIns="396000" rIns="72000" bIns="108000" numCol="1" rtlCol="0" anchor="t" anchorCtr="0" compatLnSpc="1">
              <a:prstTxWarp prst="textNoShape">
                <a:avLst/>
              </a:prstTxWarp>
            </a:bodyPr>
            <a:lstStyle/>
            <a:p>
              <a:pPr marL="0" marR="0" lvl="0" indent="0" algn="ctr" defTabSz="914363" rtl="0" eaLnBrk="1" fontAlgn="auto" latinLnBrk="0" hangingPunct="1">
                <a:lnSpc>
                  <a:spcPct val="90000"/>
                </a:lnSpc>
                <a:spcBef>
                  <a:spcPts val="0"/>
                </a:spcBef>
                <a:spcAft>
                  <a:spcPts val="0"/>
                </a:spcAft>
                <a:buClrTx/>
                <a:buSzTx/>
                <a:buFontTx/>
                <a:buNone/>
                <a:tabLst/>
                <a:defRPr/>
              </a:pPr>
              <a:endParaRPr kumimoji="0" lang="en-GB" sz="1800" b="1" i="0" u="none" strike="noStrike" kern="1200" cap="none" spc="-60" normalizeH="0" baseline="0" noProof="0">
                <a:ln>
                  <a:noFill/>
                </a:ln>
                <a:solidFill>
                  <a:srgbClr val="FF0000"/>
                </a:solidFill>
                <a:effectLst/>
                <a:uLnTx/>
                <a:uFillTx/>
                <a:latin typeface="Calibri" panose="020F0502020204030204"/>
                <a:ea typeface="メイリオ"/>
                <a:cs typeface="+mn-cs"/>
              </a:endParaRPr>
            </a:p>
          </p:txBody>
        </p:sp>
        <p:sp>
          <p:nvSpPr>
            <p:cNvPr id="40" name="Rectangle 23">
              <a:extLst>
                <a:ext uri="{FF2B5EF4-FFF2-40B4-BE49-F238E27FC236}">
                  <a16:creationId xmlns:a16="http://schemas.microsoft.com/office/drawing/2014/main" id="{D0035D05-6D21-4601-8044-23E4B74B579D}"/>
                </a:ext>
              </a:extLst>
            </p:cNvPr>
            <p:cNvSpPr/>
            <p:nvPr/>
          </p:nvSpPr>
          <p:spPr>
            <a:xfrm>
              <a:off x="8608336" y="2794796"/>
              <a:ext cx="3134444" cy="2343185"/>
            </a:xfrm>
            <a:prstGeom prst="rect">
              <a:avLst/>
            </a:prstGeom>
          </p:spPr>
          <p:txBody>
            <a:bodyPr wrap="square">
              <a:spAutoFit/>
            </a:bodyPr>
            <a:lstStyle/>
            <a:p>
              <a:pPr marL="0" marR="0" lvl="0" indent="0" algn="l" defTabSz="914363" rtl="0" eaLnBrk="1" fontAlgn="auto" latinLnBrk="0" hangingPunct="1">
                <a:lnSpc>
                  <a:spcPct val="100000"/>
                </a:lnSpc>
                <a:spcBef>
                  <a:spcPts val="0"/>
                </a:spcBef>
                <a:spcAft>
                  <a:spcPts val="600"/>
                </a:spcAft>
                <a:buClrTx/>
                <a:buSzTx/>
                <a:buFontTx/>
                <a:buNone/>
                <a:tabLst/>
                <a:defRPr/>
              </a:pP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解決 </a:t>
              </a:r>
              <a:r>
                <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3: </a:t>
              </a:r>
              <a:r>
                <a:rPr kumimoji="0" lang="ja-JP" altLang="en-US"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常時即座に利用可能</a:t>
              </a:r>
              <a:endParaRPr kumimoji="0" lang="en-US" altLang="ja-JP" sz="2000" b="1"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全員利用可能、無制限の会議室数</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個人の会議室</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ブラウザのみでプラグイン不要</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a:p>
              <a:pPr marL="182563" marR="0" lvl="0" indent="-182563"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URL</a:t>
              </a:r>
              <a:r>
                <a:rPr kumimoji="0" lang="ja-JP" altLang="en-US"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rPr>
                <a:t>を開くだけで即座に開始</a:t>
              </a:r>
              <a:endParaRPr kumimoji="0" lang="en-US" altLang="ja-JP" sz="1600" b="0" i="0" u="none" strike="noStrike" kern="1200" cap="none" spc="-30" normalizeH="0" baseline="0" noProof="0" dirty="0">
                <a:ln>
                  <a:noFill/>
                </a:ln>
                <a:solidFill>
                  <a:srgbClr val="191919"/>
                </a:solidFill>
                <a:effectLst/>
                <a:uLnTx/>
                <a:uFillTx/>
                <a:latin typeface="メイリオ" panose="020B0604030504040204" pitchFamily="50" charset="-128"/>
                <a:ea typeface="メイリオ" panose="020B0604030504040204" pitchFamily="50" charset="-128"/>
                <a:cs typeface="Gotham Medium" pitchFamily="2" charset="0"/>
              </a:endParaRPr>
            </a:p>
          </p:txBody>
        </p:sp>
      </p:grpSp>
      <p:sp>
        <p:nvSpPr>
          <p:cNvPr id="3" name="矢印: 下 2">
            <a:extLst>
              <a:ext uri="{FF2B5EF4-FFF2-40B4-BE49-F238E27FC236}">
                <a16:creationId xmlns:a16="http://schemas.microsoft.com/office/drawing/2014/main" id="{2C4CF953-64C5-4DC3-B12B-6EA7EE563C9D}"/>
              </a:ext>
            </a:extLst>
          </p:cNvPr>
          <p:cNvSpPr/>
          <p:nvPr/>
        </p:nvSpPr>
        <p:spPr>
          <a:xfrm>
            <a:off x="1825161" y="3874727"/>
            <a:ext cx="914400" cy="356980"/>
          </a:xfrm>
          <a:prstGeom prst="downArrow">
            <a:avLst/>
          </a:prstGeom>
          <a:solidFill>
            <a:schemeClr val="bg1">
              <a:lumMod val="75000"/>
            </a:schemeClr>
          </a:solidFill>
          <a:ln w="285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262626">
                  <a:lumMod val="90000"/>
                  <a:lumOff val="10000"/>
                </a:srgbClr>
              </a:solidFill>
              <a:effectLst/>
              <a:uLnTx/>
              <a:uFillTx/>
              <a:latin typeface="Arial"/>
              <a:ea typeface="メイリオ"/>
              <a:cs typeface="+mn-cs"/>
            </a:endParaRPr>
          </a:p>
        </p:txBody>
      </p:sp>
      <p:sp>
        <p:nvSpPr>
          <p:cNvPr id="41" name="矢印: 下 40">
            <a:extLst>
              <a:ext uri="{FF2B5EF4-FFF2-40B4-BE49-F238E27FC236}">
                <a16:creationId xmlns:a16="http://schemas.microsoft.com/office/drawing/2014/main" id="{B7AC8B75-3CD5-4D9B-B1D8-8DBA031F2179}"/>
              </a:ext>
            </a:extLst>
          </p:cNvPr>
          <p:cNvSpPr/>
          <p:nvPr/>
        </p:nvSpPr>
        <p:spPr>
          <a:xfrm>
            <a:off x="5618139" y="3872568"/>
            <a:ext cx="914400" cy="356980"/>
          </a:xfrm>
          <a:prstGeom prst="downArrow">
            <a:avLst/>
          </a:prstGeom>
          <a:solidFill>
            <a:schemeClr val="bg1">
              <a:lumMod val="75000"/>
            </a:schemeClr>
          </a:solidFill>
          <a:ln w="285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262626">
                  <a:lumMod val="90000"/>
                  <a:lumOff val="10000"/>
                </a:srgbClr>
              </a:solidFill>
              <a:effectLst/>
              <a:uLnTx/>
              <a:uFillTx/>
              <a:latin typeface="Arial"/>
              <a:ea typeface="メイリオ"/>
              <a:cs typeface="+mn-cs"/>
            </a:endParaRPr>
          </a:p>
        </p:txBody>
      </p:sp>
      <p:sp>
        <p:nvSpPr>
          <p:cNvPr id="42" name="矢印: 下 41">
            <a:extLst>
              <a:ext uri="{FF2B5EF4-FFF2-40B4-BE49-F238E27FC236}">
                <a16:creationId xmlns:a16="http://schemas.microsoft.com/office/drawing/2014/main" id="{635284F3-3289-4A50-903A-DA3AF11C9748}"/>
              </a:ext>
            </a:extLst>
          </p:cNvPr>
          <p:cNvSpPr/>
          <p:nvPr/>
        </p:nvSpPr>
        <p:spPr>
          <a:xfrm>
            <a:off x="9550231" y="3872568"/>
            <a:ext cx="914400" cy="356980"/>
          </a:xfrm>
          <a:prstGeom prst="downArrow">
            <a:avLst/>
          </a:prstGeom>
          <a:solidFill>
            <a:schemeClr val="bg1">
              <a:lumMod val="75000"/>
            </a:schemeClr>
          </a:solidFill>
          <a:ln w="28575">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8000" tIns="108000" rIns="108000" bIns="108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262626">
                  <a:lumMod val="90000"/>
                  <a:lumOff val="10000"/>
                </a:srgbClr>
              </a:solidFill>
              <a:effectLst/>
              <a:uLnTx/>
              <a:uFillTx/>
              <a:latin typeface="Arial"/>
              <a:ea typeface="メイリオ"/>
              <a:cs typeface="+mn-cs"/>
            </a:endParaRPr>
          </a:p>
        </p:txBody>
      </p:sp>
    </p:spTree>
    <p:extLst>
      <p:ext uri="{BB962C8B-B14F-4D97-AF65-F5344CB8AC3E}">
        <p14:creationId xmlns:p14="http://schemas.microsoft.com/office/powerpoint/2010/main" val="184838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8F1A16-F635-40CB-82E6-8195AEA3A105}"/>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はじめに</a:t>
            </a:r>
          </a:p>
        </p:txBody>
      </p:sp>
      <p:sp>
        <p:nvSpPr>
          <p:cNvPr id="5" name="コンテンツ プレースホルダー 4">
            <a:extLst>
              <a:ext uri="{FF2B5EF4-FFF2-40B4-BE49-F238E27FC236}">
                <a16:creationId xmlns:a16="http://schemas.microsoft.com/office/drawing/2014/main" id="{21C2C07F-03D0-4243-8CD1-CFAA0757B34F}"/>
              </a:ext>
            </a:extLst>
          </p:cNvPr>
          <p:cNvSpPr>
            <a:spLocks noGrp="1"/>
          </p:cNvSpPr>
          <p:nvPr>
            <p:ph idx="1"/>
          </p:nvPr>
        </p:nvSpPr>
        <p:spPr/>
        <p:txBody>
          <a:bodyPr>
            <a:normAutofit/>
          </a:bodyPr>
          <a:lstStyle/>
          <a:p>
            <a:pPr marL="285750" indent="-285750">
              <a:lnSpc>
                <a:spcPct val="120000"/>
              </a:lnSpc>
              <a:spcBef>
                <a:spcPts val="0"/>
              </a:spcBef>
              <a:buFont typeface="Arial" panose="020B0604020202020204" pitchFamily="34" charset="0"/>
              <a:buChar char="•"/>
            </a:pPr>
            <a:r>
              <a:rPr lang="en-US" altLang="ja-JP" sz="16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台のサーバーを使った最小構成でインストールを</a:t>
            </a:r>
            <a:r>
              <a:rPr lang="en-US" altLang="ja-JP" sz="1600" dirty="0">
                <a:latin typeface="BIZ UDPゴシック" panose="020B0400000000000000" pitchFamily="50" charset="-128"/>
                <a:ea typeface="BIZ UDPゴシック" panose="020B0400000000000000" pitchFamily="50" charset="-128"/>
              </a:rPr>
              <a:t>AWS</a:t>
            </a:r>
            <a:r>
              <a:rPr lang="ja-JP" altLang="en-US" sz="1600" dirty="0">
                <a:latin typeface="BIZ UDPゴシック" panose="020B0400000000000000" pitchFamily="50" charset="-128"/>
                <a:ea typeface="BIZ UDPゴシック" panose="020B0400000000000000" pitchFamily="50" charset="-128"/>
              </a:rPr>
              <a:t>上で行います。</a:t>
            </a:r>
            <a:endParaRPr lang="en-US" altLang="ja-JP" sz="1600" dirty="0">
              <a:latin typeface="BIZ UDPゴシック" panose="020B0400000000000000" pitchFamily="50" charset="-128"/>
              <a:ea typeface="BIZ UDPゴシック" panose="020B0400000000000000" pitchFamily="50" charset="-128"/>
            </a:endParaRPr>
          </a:p>
          <a:p>
            <a:pPr marL="558800" lvl="2" indent="-285750">
              <a:lnSpc>
                <a:spcPct val="120000"/>
              </a:lnSpc>
              <a:spcBef>
                <a:spcPts val="0"/>
              </a:spcBef>
              <a:buFont typeface="Arial" panose="020B0604020202020204" pitchFamily="34" charset="0"/>
              <a:buChar char="•"/>
            </a:pPr>
            <a:r>
              <a:rPr lang="en-US" altLang="ja-JP" sz="1600" dirty="0">
                <a:latin typeface="BIZ UDPゴシック" panose="020B0400000000000000" pitchFamily="50" charset="-128"/>
                <a:ea typeface="BIZ UDPゴシック" panose="020B0400000000000000" pitchFamily="50" charset="-128"/>
              </a:rPr>
              <a:t>Windows: Domino </a:t>
            </a:r>
            <a:r>
              <a:rPr lang="ja-JP" altLang="en-US" sz="1600" dirty="0">
                <a:latin typeface="BIZ UDPゴシック" panose="020B0400000000000000" pitchFamily="50" charset="-128"/>
                <a:ea typeface="BIZ UDPゴシック" panose="020B0400000000000000" pitchFamily="50" charset="-128"/>
              </a:rPr>
              <a:t>サーバー</a:t>
            </a:r>
            <a:r>
              <a:rPr lang="en-US" altLang="ja-JP" sz="1600" dirty="0">
                <a:latin typeface="BIZ UDPゴシック" panose="020B0400000000000000" pitchFamily="50" charset="-128"/>
                <a:ea typeface="BIZ UDPゴシック" panose="020B0400000000000000" pitchFamily="50" charset="-128"/>
              </a:rPr>
              <a:t>+ Sametime Community </a:t>
            </a:r>
            <a:r>
              <a:rPr lang="ja-JP" altLang="en-US" sz="1600" dirty="0">
                <a:latin typeface="BIZ UDPゴシック" panose="020B0400000000000000" pitchFamily="50" charset="-128"/>
                <a:ea typeface="BIZ UDPゴシック" panose="020B0400000000000000" pitchFamily="50" charset="-128"/>
              </a:rPr>
              <a:t>サーバー </a:t>
            </a:r>
            <a:r>
              <a:rPr lang="en-US" altLang="ja-JP" sz="1600" dirty="0">
                <a:latin typeface="BIZ UDPゴシック" panose="020B0400000000000000" pitchFamily="50" charset="-128"/>
                <a:ea typeface="BIZ UDPゴシック" panose="020B0400000000000000" pitchFamily="50" charset="-128"/>
              </a:rPr>
              <a:t>+ Sametime Proxy </a:t>
            </a:r>
            <a:r>
              <a:rPr lang="ja-JP" altLang="en-US" sz="1600" dirty="0">
                <a:latin typeface="BIZ UDPゴシック" panose="020B0400000000000000" pitchFamily="50" charset="-128"/>
                <a:ea typeface="BIZ UDPゴシック" panose="020B0400000000000000" pitchFamily="50" charset="-128"/>
              </a:rPr>
              <a:t>サーバー </a:t>
            </a:r>
            <a:r>
              <a:rPr lang="en-US" altLang="ja-JP" sz="1600" dirty="0">
                <a:latin typeface="BIZ UDPゴシック" panose="020B0400000000000000" pitchFamily="50" charset="-128"/>
                <a:ea typeface="BIZ UDPゴシック" panose="020B0400000000000000" pitchFamily="50" charset="-128"/>
              </a:rPr>
              <a:t>+ MongoDB</a:t>
            </a:r>
          </a:p>
          <a:p>
            <a:pPr marL="776288" lvl="5" indent="-285750">
              <a:lnSpc>
                <a:spcPct val="120000"/>
              </a:lnSpc>
              <a:spcBef>
                <a:spcPts val="0"/>
              </a:spcBef>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ノーツコンソーシアムで利用中の</a:t>
            </a:r>
            <a:r>
              <a:rPr lang="en-US" altLang="ja-JP" dirty="0">
                <a:latin typeface="BIZ UDPゴシック" panose="020B0400000000000000" pitchFamily="50" charset="-128"/>
                <a:ea typeface="BIZ UDPゴシック" panose="020B0400000000000000" pitchFamily="50" charset="-128"/>
              </a:rPr>
              <a:t>Domino</a:t>
            </a:r>
            <a:r>
              <a:rPr lang="ja-JP" altLang="en-US" dirty="0">
                <a:latin typeface="BIZ UDPゴシック" panose="020B0400000000000000" pitchFamily="50" charset="-128"/>
                <a:ea typeface="BIZ UDPゴシック" panose="020B0400000000000000" pitchFamily="50" charset="-128"/>
              </a:rPr>
              <a:t>環境への追加 </a:t>
            </a:r>
            <a:r>
              <a:rPr lang="en-US" altLang="ja-JP" dirty="0">
                <a:latin typeface="BIZ UDPゴシック" panose="020B0400000000000000" pitchFamily="50" charset="-128"/>
                <a:ea typeface="BIZ UDPゴシック" panose="020B0400000000000000" pitchFamily="50" charset="-128"/>
              </a:rPr>
              <a:t>Domino </a:t>
            </a:r>
            <a:r>
              <a:rPr lang="ja-JP" altLang="en-US" dirty="0">
                <a:latin typeface="BIZ UDPゴシック" panose="020B0400000000000000" pitchFamily="50" charset="-128"/>
                <a:ea typeface="BIZ UDPゴシック" panose="020B0400000000000000" pitchFamily="50" charset="-128"/>
              </a:rPr>
              <a:t>サーバーとしてインストール </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現在利用中の認証がそのまま使えます</a:t>
            </a:r>
            <a:r>
              <a:rPr lang="en-US" altLang="ja-JP" dirty="0">
                <a:latin typeface="BIZ UDPゴシック" panose="020B0400000000000000" pitchFamily="50" charset="-128"/>
                <a:ea typeface="BIZ UDPゴシック" panose="020B0400000000000000" pitchFamily="50" charset="-128"/>
              </a:rPr>
              <a:t>)</a:t>
            </a:r>
          </a:p>
          <a:p>
            <a:pPr marL="558800" lvl="2" indent="-285750">
              <a:lnSpc>
                <a:spcPct val="120000"/>
              </a:lnSpc>
              <a:spcBef>
                <a:spcPts val="0"/>
              </a:spcBef>
              <a:buFont typeface="Arial" panose="020B0604020202020204" pitchFamily="34" charset="0"/>
              <a:buChar char="•"/>
            </a:pPr>
            <a:r>
              <a:rPr lang="en-US" altLang="ja-JP" sz="1600" dirty="0">
                <a:latin typeface="BIZ UDPゴシック" panose="020B0400000000000000" pitchFamily="50" charset="-128"/>
                <a:ea typeface="BIZ UDPゴシック" panose="020B0400000000000000" pitchFamily="50" charset="-128"/>
              </a:rPr>
              <a:t>Linux: Sametime Meetings </a:t>
            </a:r>
            <a:r>
              <a:rPr lang="ja-JP" altLang="en-US" sz="1600" dirty="0">
                <a:latin typeface="BIZ UDPゴシック" panose="020B0400000000000000" pitchFamily="50" charset="-128"/>
                <a:ea typeface="BIZ UDPゴシック" panose="020B0400000000000000" pitchFamily="50" charset="-128"/>
              </a:rPr>
              <a:t>サーバー</a:t>
            </a:r>
            <a:endParaRPr lang="en-US" altLang="ja-JP" sz="1600" dirty="0">
              <a:latin typeface="BIZ UDPゴシック" panose="020B0400000000000000" pitchFamily="50" charset="-128"/>
              <a:ea typeface="BIZ UDPゴシック" panose="020B0400000000000000" pitchFamily="50" charset="-128"/>
            </a:endParaRPr>
          </a:p>
          <a:p>
            <a:pPr marL="296863" lvl="1" indent="-285750">
              <a:lnSpc>
                <a:spcPct val="120000"/>
              </a:lnSpc>
              <a:spcBef>
                <a:spcPts val="0"/>
              </a:spcBef>
              <a:buFont typeface="Arial" panose="020B0604020202020204" pitchFamily="34" charset="0"/>
              <a:buChar char="•"/>
            </a:pPr>
            <a:endParaRPr lang="en-US" altLang="ja-JP" sz="1600" dirty="0">
              <a:latin typeface="BIZ UDPゴシック" panose="020B0400000000000000" pitchFamily="50" charset="-128"/>
              <a:ea typeface="BIZ UDPゴシック" panose="020B0400000000000000" pitchFamily="50" charset="-128"/>
            </a:endParaRPr>
          </a:p>
          <a:p>
            <a:pPr marL="296863" lvl="1" indent="-285750">
              <a:lnSpc>
                <a:spcPct val="120000"/>
              </a:lnSpc>
              <a:spcBef>
                <a:spcPts val="0"/>
              </a:spcBef>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今回の撮影は一発撮りで、入れ直しや撮り直しはありません。カットなしの「そのままのインストール作業」です。</a:t>
            </a:r>
            <a:endParaRPr lang="en-US" altLang="ja-JP" sz="1600" dirty="0">
              <a:latin typeface="BIZ UDPゴシック" panose="020B0400000000000000" pitchFamily="50" charset="-128"/>
              <a:ea typeface="BIZ UDPゴシック" panose="020B0400000000000000" pitchFamily="50" charset="-128"/>
            </a:endParaRPr>
          </a:p>
          <a:p>
            <a:pPr marL="558800" lvl="2" indent="-285750">
              <a:lnSpc>
                <a:spcPct val="120000"/>
              </a:lnSpc>
              <a:spcBef>
                <a:spcPts val="0"/>
              </a:spcBef>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若干のドタバタや失敗がありますがご容赦ください。</a:t>
            </a:r>
            <a:endParaRPr lang="en-US" altLang="ja-JP" sz="1600" dirty="0">
              <a:latin typeface="BIZ UDPゴシック" panose="020B0400000000000000" pitchFamily="50" charset="-128"/>
              <a:ea typeface="BIZ UDPゴシック" panose="020B0400000000000000" pitchFamily="50" charset="-128"/>
            </a:endParaRPr>
          </a:p>
          <a:p>
            <a:pPr marL="776288" lvl="5" indent="-285750">
              <a:lnSpc>
                <a:spcPct val="120000"/>
              </a:lnSpc>
              <a:spcBef>
                <a:spcPts val="0"/>
              </a:spcBef>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管理者ユーザーのパスワードを失念して、途中でパスワード探しが発生</a:t>
            </a:r>
            <a:endParaRPr lang="en-US" altLang="ja-JP" dirty="0">
              <a:latin typeface="BIZ UDPゴシック" panose="020B0400000000000000" pitchFamily="50" charset="-128"/>
              <a:ea typeface="BIZ UDPゴシック" panose="020B0400000000000000" pitchFamily="50" charset="-128"/>
            </a:endParaRPr>
          </a:p>
          <a:p>
            <a:pPr marL="776288" lvl="5" indent="-285750">
              <a:lnSpc>
                <a:spcPct val="120000"/>
              </a:lnSpc>
              <a:spcBef>
                <a:spcPts val="0"/>
              </a:spcBef>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設定ファイルの記入位置の間違えで動作不良</a:t>
            </a:r>
            <a:endParaRPr lang="en-US" altLang="ja-JP" dirty="0">
              <a:latin typeface="BIZ UDPゴシック" panose="020B0400000000000000" pitchFamily="50" charset="-128"/>
              <a:ea typeface="BIZ UDPゴシック" panose="020B0400000000000000" pitchFamily="50" charset="-128"/>
            </a:endParaRPr>
          </a:p>
          <a:p>
            <a:pPr marL="558800" lvl="2" indent="-285750">
              <a:lnSpc>
                <a:spcPct val="120000"/>
              </a:lnSpc>
              <a:spcBef>
                <a:spcPts val="0"/>
              </a:spcBef>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早回しの編集を行っています。要所要所はスピードを落としています。</a:t>
            </a:r>
            <a:endParaRPr lang="en-US" altLang="ja-JP" sz="1600" dirty="0">
              <a:latin typeface="BIZ UDPゴシック" panose="020B0400000000000000" pitchFamily="50" charset="-128"/>
              <a:ea typeface="BIZ UDPゴシック" panose="020B0400000000000000" pitchFamily="50" charset="-128"/>
            </a:endParaRPr>
          </a:p>
          <a:p>
            <a:pPr marL="558800" lvl="2" indent="-285750">
              <a:lnSpc>
                <a:spcPct val="120000"/>
              </a:lnSpc>
              <a:spcBef>
                <a:spcPts val="0"/>
              </a:spcBef>
              <a:buFont typeface="Arial" panose="020B0604020202020204" pitchFamily="34" charset="0"/>
              <a:buChar char="•"/>
            </a:pPr>
            <a:endParaRPr lang="en-US" altLang="ja-JP" sz="1600" dirty="0"/>
          </a:p>
          <a:p>
            <a:pPr marL="296863" lvl="1" indent="-285750">
              <a:lnSpc>
                <a:spcPct val="120000"/>
              </a:lnSpc>
              <a:spcBef>
                <a:spcPts val="0"/>
              </a:spcBef>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所要時間</a:t>
            </a:r>
            <a:endParaRPr lang="en-US" altLang="ja-JP" sz="1600" dirty="0">
              <a:latin typeface="BIZ UDPゴシック" panose="020B0400000000000000" pitchFamily="50" charset="-128"/>
              <a:ea typeface="BIZ UDPゴシック" panose="020B0400000000000000" pitchFamily="50" charset="-128"/>
            </a:endParaRPr>
          </a:p>
          <a:p>
            <a:pPr marL="558800" lvl="2" indent="-285750">
              <a:lnSpc>
                <a:spcPct val="120000"/>
              </a:lnSpc>
              <a:spcBef>
                <a:spcPts val="0"/>
              </a:spcBef>
              <a:buFont typeface="Arial" panose="020B0604020202020204" pitchFamily="34" charset="0"/>
              <a:buChar char="•"/>
            </a:pPr>
            <a:r>
              <a:rPr lang="en-US" altLang="ja-JP" sz="1600" dirty="0">
                <a:latin typeface="BIZ UDPゴシック" panose="020B0400000000000000" pitchFamily="50" charset="-128"/>
                <a:ea typeface="BIZ UDPゴシック" panose="020B0400000000000000" pitchFamily="50" charset="-128"/>
              </a:rPr>
              <a:t>Windows</a:t>
            </a:r>
            <a:r>
              <a:rPr lang="ja-JP" altLang="en-US" sz="1600" dirty="0">
                <a:latin typeface="BIZ UDPゴシック" panose="020B0400000000000000" pitchFamily="50" charset="-128"/>
                <a:ea typeface="BIZ UDPゴシック" panose="020B0400000000000000" pitchFamily="50" charset="-128"/>
              </a:rPr>
              <a:t>側</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約</a:t>
            </a:r>
            <a:r>
              <a:rPr lang="en-US" altLang="ja-JP" sz="1600" dirty="0">
                <a:latin typeface="BIZ UDPゴシック" panose="020B0400000000000000" pitchFamily="50" charset="-128"/>
                <a:ea typeface="BIZ UDPゴシック" panose="020B0400000000000000" pitchFamily="50" charset="-128"/>
              </a:rPr>
              <a:t>1.5</a:t>
            </a:r>
            <a:r>
              <a:rPr lang="ja-JP" altLang="en-US" sz="1600" dirty="0">
                <a:latin typeface="BIZ UDPゴシック" panose="020B0400000000000000" pitchFamily="50" charset="-128"/>
                <a:ea typeface="BIZ UDPゴシック" panose="020B0400000000000000" pitchFamily="50" charset="-128"/>
              </a:rPr>
              <a:t>時間</a:t>
            </a:r>
            <a:endParaRPr lang="en-US" altLang="ja-JP" sz="1600" dirty="0">
              <a:latin typeface="BIZ UDPゴシック" panose="020B0400000000000000" pitchFamily="50" charset="-128"/>
              <a:ea typeface="BIZ UDPゴシック" panose="020B0400000000000000" pitchFamily="50" charset="-128"/>
            </a:endParaRPr>
          </a:p>
          <a:p>
            <a:pPr marL="558800" lvl="2" indent="-285750">
              <a:lnSpc>
                <a:spcPct val="120000"/>
              </a:lnSpc>
              <a:spcBef>
                <a:spcPts val="0"/>
              </a:spcBef>
              <a:buFont typeface="Arial" panose="020B0604020202020204" pitchFamily="34" charset="0"/>
              <a:buChar char="•"/>
            </a:pPr>
            <a:r>
              <a:rPr lang="en-US" altLang="ja-JP" sz="1600" dirty="0">
                <a:latin typeface="BIZ UDPゴシック" panose="020B0400000000000000" pitchFamily="50" charset="-128"/>
                <a:ea typeface="BIZ UDPゴシック" panose="020B0400000000000000" pitchFamily="50" charset="-128"/>
              </a:rPr>
              <a:t>Linux</a:t>
            </a:r>
            <a:r>
              <a:rPr lang="ja-JP" altLang="en-US" sz="1600" dirty="0">
                <a:latin typeface="BIZ UDPゴシック" panose="020B0400000000000000" pitchFamily="50" charset="-128"/>
                <a:ea typeface="BIZ UDPゴシック" panose="020B0400000000000000" pitchFamily="50" charset="-128"/>
              </a:rPr>
              <a:t>側</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約</a:t>
            </a: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時間</a:t>
            </a:r>
            <a:endParaRPr lang="en-US" altLang="ja-JP" sz="1600" dirty="0"/>
          </a:p>
          <a:p>
            <a:pPr marL="558800" lvl="2" indent="-285750">
              <a:lnSpc>
                <a:spcPct val="120000"/>
              </a:lnSpc>
              <a:spcBef>
                <a:spcPts val="0"/>
              </a:spcBef>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証明書</a:t>
            </a:r>
            <a:r>
              <a:rPr lang="en-US" altLang="ja-JP" sz="1600" dirty="0">
                <a:latin typeface="BIZ UDPゴシック" panose="020B0400000000000000" pitchFamily="50" charset="-128"/>
                <a:ea typeface="BIZ UDPゴシック" panose="020B0400000000000000" pitchFamily="50" charset="-128"/>
              </a:rPr>
              <a:t>: 0.5</a:t>
            </a:r>
            <a:r>
              <a:rPr lang="ja-JP" altLang="en-US" sz="1600" dirty="0">
                <a:latin typeface="BIZ UDPゴシック" panose="020B0400000000000000" pitchFamily="50" charset="-128"/>
                <a:ea typeface="BIZ UDPゴシック" panose="020B0400000000000000" pitchFamily="50" charset="-128"/>
              </a:rPr>
              <a:t>時間</a:t>
            </a:r>
            <a:endParaRPr lang="en-US" altLang="ja-JP" sz="1600" dirty="0">
              <a:latin typeface="BIZ UDPゴシック" panose="020B0400000000000000" pitchFamily="50" charset="-128"/>
              <a:ea typeface="BIZ UDPゴシック" panose="020B0400000000000000" pitchFamily="50" charset="-128"/>
            </a:endParaRPr>
          </a:p>
          <a:p>
            <a:pPr marL="558800" lvl="2" indent="-285750">
              <a:lnSpc>
                <a:spcPct val="120000"/>
              </a:lnSpc>
              <a:spcBef>
                <a:spcPts val="0"/>
              </a:spcBef>
              <a:buFont typeface="Arial" panose="020B0604020202020204" pitchFamily="34" charset="0"/>
              <a:buChar char="•"/>
            </a:pPr>
            <a:endParaRPr lang="en-US" altLang="ja-JP" sz="1600" dirty="0">
              <a:latin typeface="BIZ UDPゴシック" panose="020B0400000000000000" pitchFamily="50" charset="-128"/>
              <a:ea typeface="BIZ UDPゴシック" panose="020B0400000000000000" pitchFamily="50" charset="-128"/>
            </a:endParaRPr>
          </a:p>
          <a:p>
            <a:pPr marL="285750" indent="-285750">
              <a:lnSpc>
                <a:spcPct val="120000"/>
              </a:lnSpc>
              <a:spcBef>
                <a:spcPts val="0"/>
              </a:spcBef>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その他</a:t>
            </a:r>
            <a:endParaRPr lang="en-US" altLang="ja-JP" sz="1600" dirty="0">
              <a:latin typeface="BIZ UDPゴシック" panose="020B0400000000000000" pitchFamily="50" charset="-128"/>
              <a:ea typeface="BIZ UDPゴシック" panose="020B0400000000000000" pitchFamily="50" charset="-128"/>
            </a:endParaRPr>
          </a:p>
          <a:p>
            <a:pPr marL="558800" lvl="2" indent="-285750">
              <a:lnSpc>
                <a:spcPct val="120000"/>
              </a:lnSpc>
              <a:spcBef>
                <a:spcPts val="0"/>
              </a:spcBef>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証明書は</a:t>
            </a:r>
            <a:r>
              <a:rPr lang="en-US" altLang="ja-JP" sz="1600" dirty="0">
                <a:latin typeface="BIZ UDPゴシック" panose="020B0400000000000000" pitchFamily="50" charset="-128"/>
                <a:ea typeface="BIZ UDPゴシック" panose="020B0400000000000000" pitchFamily="50" charset="-128"/>
              </a:rPr>
              <a:t>Let’s Encrypt</a:t>
            </a:r>
            <a:r>
              <a:rPr lang="ja-JP" altLang="en-US" sz="1600" dirty="0">
                <a:latin typeface="BIZ UDPゴシック" panose="020B0400000000000000" pitchFamily="50" charset="-128"/>
                <a:ea typeface="BIZ UDPゴシック" panose="020B0400000000000000" pitchFamily="50" charset="-128"/>
              </a:rPr>
              <a:t>を使用、認証ディレクトリーは</a:t>
            </a:r>
            <a:r>
              <a:rPr lang="en-US" altLang="ja-JP" sz="1600" dirty="0">
                <a:latin typeface="BIZ UDPゴシック" panose="020B0400000000000000" pitchFamily="50" charset="-128"/>
                <a:ea typeface="BIZ UDPゴシック" panose="020B0400000000000000" pitchFamily="50" charset="-128"/>
              </a:rPr>
              <a:t>Domino</a:t>
            </a:r>
            <a:r>
              <a:rPr lang="ja-JP" altLang="en-US" sz="1600" dirty="0">
                <a:latin typeface="BIZ UDPゴシック" panose="020B0400000000000000" pitchFamily="50" charset="-128"/>
                <a:ea typeface="BIZ UDPゴシック" panose="020B0400000000000000" pitchFamily="50" charset="-128"/>
              </a:rPr>
              <a:t>ディレクトリーサーバーを使用 </a:t>
            </a:r>
            <a:r>
              <a:rPr lang="en-US" altLang="ja-JP" sz="1600" dirty="0">
                <a:latin typeface="BIZ UDPゴシック" panose="020B0400000000000000" pitchFamily="50" charset="-128"/>
                <a:ea typeface="BIZ UDPゴシック" panose="020B0400000000000000" pitchFamily="50" charset="-128"/>
              </a:rPr>
              <a:t>(LDAP</a:t>
            </a:r>
            <a:r>
              <a:rPr lang="ja-JP" altLang="en-US" sz="1600" dirty="0">
                <a:latin typeface="BIZ UDPゴシック" panose="020B0400000000000000" pitchFamily="50" charset="-128"/>
                <a:ea typeface="BIZ UDPゴシック" panose="020B0400000000000000" pitchFamily="50" charset="-128"/>
              </a:rPr>
              <a:t>不使用</a:t>
            </a:r>
            <a:r>
              <a:rPr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392145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CBD5FCF-2877-459D-BDE7-CDDAECD6EFC4}"/>
              </a:ext>
            </a:extLst>
          </p:cNvPr>
          <p:cNvSpPr>
            <a:spLocks noGrp="1"/>
          </p:cNvSpPr>
          <p:nvPr>
            <p:ph type="title"/>
          </p:nvPr>
        </p:nvSpPr>
        <p:spPr/>
        <p:txBody>
          <a:bodyPr/>
          <a:lstStyle/>
          <a:p>
            <a:r>
              <a:rPr lang="en-US" altLang="ja-JP" dirty="0"/>
              <a:t>Sametime 9.0.1 </a:t>
            </a:r>
            <a:r>
              <a:rPr lang="ja-JP" altLang="en-US" dirty="0"/>
              <a:t>時代のトポロジー</a:t>
            </a:r>
          </a:p>
        </p:txBody>
      </p:sp>
      <p:sp>
        <p:nvSpPr>
          <p:cNvPr id="4" name="コンテンツ プレースホルダー 3">
            <a:extLst>
              <a:ext uri="{FF2B5EF4-FFF2-40B4-BE49-F238E27FC236}">
                <a16:creationId xmlns:a16="http://schemas.microsoft.com/office/drawing/2014/main" id="{F8E58AF2-98E1-4014-8F9A-AC29A32F8CA6}"/>
              </a:ext>
            </a:extLst>
          </p:cNvPr>
          <p:cNvSpPr>
            <a:spLocks noGrp="1"/>
          </p:cNvSpPr>
          <p:nvPr>
            <p:ph idx="1"/>
          </p:nvPr>
        </p:nvSpPr>
        <p:spPr/>
        <p:txBody>
          <a:bodyPr/>
          <a:lstStyle/>
          <a:p>
            <a:endParaRPr lang="ja-JP" altLang="en-US"/>
          </a:p>
        </p:txBody>
      </p:sp>
      <p:pic>
        <p:nvPicPr>
          <p:cNvPr id="6" name="図 5">
            <a:extLst>
              <a:ext uri="{FF2B5EF4-FFF2-40B4-BE49-F238E27FC236}">
                <a16:creationId xmlns:a16="http://schemas.microsoft.com/office/drawing/2014/main" id="{E67E814E-FA2E-45B6-A12B-EC6C63BAA594}"/>
              </a:ext>
            </a:extLst>
          </p:cNvPr>
          <p:cNvPicPr>
            <a:picLocks noChangeAspect="1"/>
          </p:cNvPicPr>
          <p:nvPr/>
        </p:nvPicPr>
        <p:blipFill>
          <a:blip r:embed="rId2"/>
          <a:stretch>
            <a:fillRect/>
          </a:stretch>
        </p:blipFill>
        <p:spPr>
          <a:xfrm>
            <a:off x="1866900" y="931492"/>
            <a:ext cx="8458200" cy="5419725"/>
          </a:xfrm>
          <a:prstGeom prst="rect">
            <a:avLst/>
          </a:prstGeom>
        </p:spPr>
      </p:pic>
    </p:spTree>
    <p:extLst>
      <p:ext uri="{BB962C8B-B14F-4D97-AF65-F5344CB8AC3E}">
        <p14:creationId xmlns:p14="http://schemas.microsoft.com/office/powerpoint/2010/main" val="73052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38A64-122D-4BBB-9CF0-C8965495E358}"/>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構成</a:t>
            </a:r>
          </a:p>
        </p:txBody>
      </p:sp>
      <p:sp>
        <p:nvSpPr>
          <p:cNvPr id="36" name="コンテンツ プレースホルダー 35">
            <a:extLst>
              <a:ext uri="{FF2B5EF4-FFF2-40B4-BE49-F238E27FC236}">
                <a16:creationId xmlns:a16="http://schemas.microsoft.com/office/drawing/2014/main" id="{711C9063-2280-4B9D-A31D-9FF99D048AD1}"/>
              </a:ext>
            </a:extLst>
          </p:cNvPr>
          <p:cNvSpPr>
            <a:spLocks noGrp="1"/>
          </p:cNvSpPr>
          <p:nvPr>
            <p:ph idx="1"/>
          </p:nvPr>
        </p:nvSpPr>
        <p:spPr/>
        <p:txBody>
          <a:bodyPr>
            <a:normAutofit/>
          </a:bodyPr>
          <a:lstStyle/>
          <a:p>
            <a:endParaRPr lang="en-US" altLang="ja-JP" sz="1600"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A7D64977-6D09-477B-BD89-F96B5D0ED582}"/>
              </a:ext>
            </a:extLst>
          </p:cNvPr>
          <p:cNvSpPr/>
          <p:nvPr/>
        </p:nvSpPr>
        <p:spPr>
          <a:xfrm>
            <a:off x="2631810" y="1203480"/>
            <a:ext cx="3776390" cy="511556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600" dirty="0">
                <a:solidFill>
                  <a:schemeClr val="tx1"/>
                </a:solidFill>
                <a:latin typeface="BIZ UDPゴシック" panose="020B0400000000000000" pitchFamily="50" charset="-128"/>
                <a:ea typeface="BIZ UDPゴシック" panose="020B0400000000000000" pitchFamily="50" charset="-128"/>
              </a:rPr>
              <a:t>AWS</a:t>
            </a:r>
            <a:r>
              <a:rPr kumimoji="1" lang="ja-JP" altLang="en-US" sz="1600" dirty="0">
                <a:solidFill>
                  <a:schemeClr val="tx1"/>
                </a:solidFill>
                <a:latin typeface="BIZ UDPゴシック" panose="020B0400000000000000" pitchFamily="50" charset="-128"/>
                <a:ea typeface="BIZ UDPゴシック" panose="020B0400000000000000" pitchFamily="50" charset="-128"/>
              </a:rPr>
              <a:t>環境</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 name="Rectangle 6">
            <a:extLst>
              <a:ext uri="{FF2B5EF4-FFF2-40B4-BE49-F238E27FC236}">
                <a16:creationId xmlns:a16="http://schemas.microsoft.com/office/drawing/2014/main" id="{7911CCE8-1931-4E71-9358-CE40957D9803}"/>
              </a:ext>
            </a:extLst>
          </p:cNvPr>
          <p:cNvSpPr/>
          <p:nvPr/>
        </p:nvSpPr>
        <p:spPr>
          <a:xfrm>
            <a:off x="9430103" y="3013827"/>
            <a:ext cx="1776006" cy="2694145"/>
          </a:xfrm>
          <a:prstGeom prst="rect">
            <a:avLst/>
          </a:prstGeom>
          <a:solidFill>
            <a:srgbClr val="BBE0E3"/>
          </a:solidFill>
          <a:ln w="25400" cap="flat" cmpd="sng" algn="ctr">
            <a:solidFill>
              <a:srgbClr val="BBE0E3">
                <a:shade val="50000"/>
              </a:srgbClr>
            </a:solid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モバイルアプリ</a:t>
            </a:r>
            <a:endPar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rPr>
              <a:t>Webブラウザ</a:t>
            </a:r>
            <a:r>
              <a:rPr kumimoji="0" lang="ja-JP" alt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ー</a:t>
            </a:r>
            <a:endPar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6" name="Rectangle 6">
            <a:extLst>
              <a:ext uri="{FF2B5EF4-FFF2-40B4-BE49-F238E27FC236}">
                <a16:creationId xmlns:a16="http://schemas.microsoft.com/office/drawing/2014/main" id="{92970333-0994-4485-9766-4B34504EF7F3}"/>
              </a:ext>
            </a:extLst>
          </p:cNvPr>
          <p:cNvSpPr/>
          <p:nvPr/>
        </p:nvSpPr>
        <p:spPr>
          <a:xfrm>
            <a:off x="2844832" y="4649180"/>
            <a:ext cx="2407627" cy="1062512"/>
          </a:xfrm>
          <a:prstGeom prst="rect">
            <a:avLst/>
          </a:prstGeom>
          <a:solidFill>
            <a:srgbClr val="BBE0E3"/>
          </a:solidFill>
          <a:ln w="25400" cap="flat" cmpd="sng" algn="ctr">
            <a:solidFill>
              <a:srgbClr val="BBE0E3">
                <a:shade val="50000"/>
              </a:srgbClr>
            </a:solid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CentOS Server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ST Meetings </a:t>
            </a:r>
            <a:r>
              <a:rPr kumimoji="0" lang="ja-JP" altLang="en-US"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サーバー</a:t>
            </a:r>
            <a:endPar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0" dirty="0">
                <a:solidFill>
                  <a:srgbClr val="000000"/>
                </a:solidFill>
                <a:latin typeface="BIZ UDPゴシック" panose="020B0400000000000000" pitchFamily="50" charset="-128"/>
                <a:ea typeface="BIZ UDPゴシック" panose="020B0400000000000000" pitchFamily="50" charset="-128"/>
              </a:rPr>
              <a:t>on Docker</a:t>
            </a:r>
            <a:endPar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0" name="Rectangle 31">
            <a:extLst>
              <a:ext uri="{FF2B5EF4-FFF2-40B4-BE49-F238E27FC236}">
                <a16:creationId xmlns:a16="http://schemas.microsoft.com/office/drawing/2014/main" id="{04E46576-C22C-41E6-B4FB-743C420846F3}"/>
              </a:ext>
            </a:extLst>
          </p:cNvPr>
          <p:cNvSpPr/>
          <p:nvPr/>
        </p:nvSpPr>
        <p:spPr>
          <a:xfrm>
            <a:off x="2844832" y="1806199"/>
            <a:ext cx="3153631" cy="1657231"/>
          </a:xfrm>
          <a:prstGeom prst="rect">
            <a:avLst/>
          </a:prstGeom>
          <a:solidFill>
            <a:srgbClr val="808080">
              <a:lumMod val="20000"/>
              <a:lumOff val="80000"/>
            </a:srgbClr>
          </a:solidFill>
          <a:ln w="25400" cap="flat" cmpd="sng" algn="ctr">
            <a:solidFill>
              <a:srgbClr val="BBE0E3">
                <a:shade val="50000"/>
              </a:srgbClr>
            </a:solid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Windows 2019 Server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Notes/Domino</a:t>
            </a:r>
            <a:endPar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ST Community</a:t>
            </a:r>
            <a:r>
              <a:rPr kumimoji="0" lang="ja-JP" altLang="en-US"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サーバー</a:t>
            </a:r>
            <a:endPar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ST Proxy</a:t>
            </a:r>
            <a:r>
              <a:rPr kumimoji="0" lang="ja-JP" altLang="en-US"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サーバー</a:t>
            </a:r>
            <a:endPar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Mongo DB</a:t>
            </a:r>
          </a:p>
        </p:txBody>
      </p:sp>
      <p:cxnSp>
        <p:nvCxnSpPr>
          <p:cNvPr id="10" name="Straight Arrow Connector 19">
            <a:extLst>
              <a:ext uri="{FF2B5EF4-FFF2-40B4-BE49-F238E27FC236}">
                <a16:creationId xmlns:a16="http://schemas.microsoft.com/office/drawing/2014/main" id="{D39D8335-FAE7-41C5-800B-9AE76A8AE757}"/>
              </a:ext>
            </a:extLst>
          </p:cNvPr>
          <p:cNvCxnSpPr>
            <a:cxnSpLocks/>
            <a:stCxn id="37" idx="1"/>
          </p:cNvCxnSpPr>
          <p:nvPr/>
        </p:nvCxnSpPr>
        <p:spPr>
          <a:xfrm flipH="1">
            <a:off x="5998463" y="2178017"/>
            <a:ext cx="3431640" cy="0"/>
          </a:xfrm>
          <a:prstGeom prst="straightConnector1">
            <a:avLst/>
          </a:prstGeom>
          <a:noFill/>
          <a:ln w="76200" cap="flat" cmpd="sng" algn="ctr">
            <a:solidFill>
              <a:srgbClr val="FFC000"/>
            </a:solidFill>
            <a:prstDash val="solid"/>
            <a:headEnd type="none"/>
            <a:tailEnd type="triangle"/>
          </a:ln>
          <a:effectLst/>
        </p:spPr>
      </p:cxnSp>
      <p:cxnSp>
        <p:nvCxnSpPr>
          <p:cNvPr id="11" name="Straight Arrow Connector 8">
            <a:extLst>
              <a:ext uri="{FF2B5EF4-FFF2-40B4-BE49-F238E27FC236}">
                <a16:creationId xmlns:a16="http://schemas.microsoft.com/office/drawing/2014/main" id="{70C5C9B3-6DF2-4550-B192-50DA6EFF3307}"/>
              </a:ext>
            </a:extLst>
          </p:cNvPr>
          <p:cNvCxnSpPr>
            <a:cxnSpLocks/>
          </p:cNvCxnSpPr>
          <p:nvPr/>
        </p:nvCxnSpPr>
        <p:spPr>
          <a:xfrm flipH="1" flipV="1">
            <a:off x="5998463" y="3243514"/>
            <a:ext cx="3426936" cy="1239"/>
          </a:xfrm>
          <a:prstGeom prst="straightConnector1">
            <a:avLst/>
          </a:prstGeom>
          <a:noFill/>
          <a:ln w="76200" cap="flat" cmpd="sng" algn="ctr">
            <a:solidFill>
              <a:srgbClr val="808080"/>
            </a:solidFill>
            <a:prstDash val="solid"/>
            <a:headEnd type="none"/>
            <a:tailEnd type="triangle"/>
          </a:ln>
          <a:effectLst/>
        </p:spPr>
      </p:cxnSp>
      <p:sp>
        <p:nvSpPr>
          <p:cNvPr id="18" name="TextBox 9">
            <a:extLst>
              <a:ext uri="{FF2B5EF4-FFF2-40B4-BE49-F238E27FC236}">
                <a16:creationId xmlns:a16="http://schemas.microsoft.com/office/drawing/2014/main" id="{4012B4AE-F55E-4584-91FB-715DADE816B5}"/>
              </a:ext>
            </a:extLst>
          </p:cNvPr>
          <p:cNvSpPr txBox="1"/>
          <p:nvPr/>
        </p:nvSpPr>
        <p:spPr>
          <a:xfrm>
            <a:off x="7188863" y="3299616"/>
            <a:ext cx="218578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HTTPS (443/Proxy)</a:t>
            </a:r>
            <a:endParaRPr kumimoji="0" 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32" name="TextBox 18">
            <a:extLst>
              <a:ext uri="{FF2B5EF4-FFF2-40B4-BE49-F238E27FC236}">
                <a16:creationId xmlns:a16="http://schemas.microsoft.com/office/drawing/2014/main" id="{F4CD39E1-AFD9-47FD-BE5E-C054164AC009}"/>
              </a:ext>
            </a:extLst>
          </p:cNvPr>
          <p:cNvSpPr txBox="1"/>
          <p:nvPr/>
        </p:nvSpPr>
        <p:spPr>
          <a:xfrm>
            <a:off x="8011888" y="1806199"/>
            <a:ext cx="122180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C000"/>
                </a:solidFill>
                <a:effectLst/>
                <a:uLnTx/>
                <a:uFillTx/>
                <a:latin typeface="BIZ UDPゴシック" panose="020B0400000000000000" pitchFamily="50" charset="-128"/>
                <a:ea typeface="BIZ UDPゴシック" panose="020B0400000000000000" pitchFamily="50" charset="-128"/>
              </a:rPr>
              <a:t>VP</a:t>
            </a:r>
            <a:r>
              <a:rPr kumimoji="0" lang="en-US" sz="1400" b="1" i="0" u="none" strike="noStrike" kern="0" cap="none" spc="0" normalizeH="0" baseline="0" noProof="0" dirty="0">
                <a:ln>
                  <a:noFill/>
                </a:ln>
                <a:solidFill>
                  <a:srgbClr val="FFC000"/>
                </a:solidFill>
                <a:effectLst/>
                <a:uLnTx/>
                <a:uFillTx/>
                <a:latin typeface="BIZ UDPゴシック" panose="020B0400000000000000" pitchFamily="50" charset="-128"/>
                <a:ea typeface="BIZ UDPゴシック" panose="020B0400000000000000" pitchFamily="50" charset="-128"/>
              </a:rPr>
              <a:t> (1533)</a:t>
            </a:r>
          </a:p>
        </p:txBody>
      </p:sp>
      <p:cxnSp>
        <p:nvCxnSpPr>
          <p:cNvPr id="33" name="Straight Arrow Connector 8">
            <a:extLst>
              <a:ext uri="{FF2B5EF4-FFF2-40B4-BE49-F238E27FC236}">
                <a16:creationId xmlns:a16="http://schemas.microsoft.com/office/drawing/2014/main" id="{DB8F12BA-AE14-4827-B956-17827C7830BC}"/>
              </a:ext>
            </a:extLst>
          </p:cNvPr>
          <p:cNvCxnSpPr>
            <a:cxnSpLocks/>
          </p:cNvCxnSpPr>
          <p:nvPr/>
        </p:nvCxnSpPr>
        <p:spPr>
          <a:xfrm flipH="1" flipV="1">
            <a:off x="3218689" y="3463430"/>
            <a:ext cx="1" cy="1185750"/>
          </a:xfrm>
          <a:prstGeom prst="straightConnector1">
            <a:avLst/>
          </a:prstGeom>
          <a:noFill/>
          <a:ln w="76200" cap="flat" cmpd="sng" algn="ctr">
            <a:solidFill>
              <a:schemeClr val="accent3">
                <a:lumMod val="40000"/>
                <a:lumOff val="60000"/>
              </a:schemeClr>
            </a:solidFill>
            <a:prstDash val="solid"/>
            <a:headEnd type="none"/>
            <a:tailEnd type="triangle"/>
          </a:ln>
          <a:effectLst/>
        </p:spPr>
      </p:cxnSp>
      <p:sp>
        <p:nvSpPr>
          <p:cNvPr id="35" name="TextBox 9">
            <a:extLst>
              <a:ext uri="{FF2B5EF4-FFF2-40B4-BE49-F238E27FC236}">
                <a16:creationId xmlns:a16="http://schemas.microsoft.com/office/drawing/2014/main" id="{D30D04F5-604E-4141-B63B-B921C7FCB6C1}"/>
              </a:ext>
            </a:extLst>
          </p:cNvPr>
          <p:cNvSpPr txBox="1"/>
          <p:nvPr/>
        </p:nvSpPr>
        <p:spPr>
          <a:xfrm>
            <a:off x="3286197" y="3815211"/>
            <a:ext cx="3377083"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kern="0" dirty="0">
                <a:solidFill>
                  <a:srgbClr val="000000"/>
                </a:solidFill>
                <a:latin typeface="BIZ UDPゴシック" panose="020B0400000000000000" pitchFamily="50" charset="-128"/>
                <a:ea typeface="BIZ UDPゴシック" panose="020B0400000000000000" pitchFamily="50" charset="-128"/>
              </a:rPr>
              <a:t>HTTPS (443/Proxy) </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b="1" kern="0" dirty="0" err="1">
                <a:solidFill>
                  <a:srgbClr val="000000"/>
                </a:solidFill>
                <a:latin typeface="BIZ UDPゴシック" panose="020B0400000000000000" pitchFamily="50" charset="-128"/>
                <a:ea typeface="BIZ UDPゴシック" panose="020B0400000000000000" pitchFamily="50" charset="-128"/>
              </a:rPr>
              <a:t>mongodb</a:t>
            </a:r>
            <a:r>
              <a:rPr kumimoji="0" 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(2</a:t>
            </a:r>
            <a:r>
              <a:rPr lang="en-US" sz="1400" b="1" kern="0" dirty="0">
                <a:solidFill>
                  <a:srgbClr val="000000"/>
                </a:solidFill>
                <a:latin typeface="BIZ UDPゴシック" panose="020B0400000000000000" pitchFamily="50" charset="-128"/>
                <a:ea typeface="BIZ UDPゴシック" panose="020B0400000000000000" pitchFamily="50" charset="-128"/>
              </a:rPr>
              <a:t>7017/</a:t>
            </a: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MongoDB)</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0" lang="ja-JP" alt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認証は</a:t>
            </a: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Proxy</a:t>
            </a:r>
            <a:r>
              <a:rPr kumimoji="0" lang="ja-JP" alt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経由で処理</a:t>
            </a: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endParaRPr kumimoji="0" 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37" name="Rectangle 6">
            <a:extLst>
              <a:ext uri="{FF2B5EF4-FFF2-40B4-BE49-F238E27FC236}">
                <a16:creationId xmlns:a16="http://schemas.microsoft.com/office/drawing/2014/main" id="{7F002F93-DC30-46EC-8600-B681C725791A}"/>
              </a:ext>
            </a:extLst>
          </p:cNvPr>
          <p:cNvSpPr/>
          <p:nvPr/>
        </p:nvSpPr>
        <p:spPr>
          <a:xfrm>
            <a:off x="9430103" y="1812214"/>
            <a:ext cx="1776006" cy="731606"/>
          </a:xfrm>
          <a:prstGeom prst="rect">
            <a:avLst/>
          </a:prstGeom>
          <a:solidFill>
            <a:srgbClr val="BBE0E3"/>
          </a:solidFill>
          <a:ln w="25400" cap="flat" cmpd="sng" algn="ctr">
            <a:solidFill>
              <a:srgbClr val="BBE0E3">
                <a:shade val="50000"/>
              </a:srgbClr>
            </a:solid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kern="0" dirty="0">
                <a:solidFill>
                  <a:srgbClr val="000000"/>
                </a:solidFill>
                <a:latin typeface="BIZ UDPゴシック" panose="020B0400000000000000" pitchFamily="50" charset="-128"/>
                <a:ea typeface="BIZ UDPゴシック" panose="020B0400000000000000" pitchFamily="50" charset="-128"/>
              </a:rPr>
              <a:t>Sametime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kern="0" dirty="0">
                <a:solidFill>
                  <a:srgbClr val="000000"/>
                </a:solidFill>
                <a:latin typeface="BIZ UDPゴシック" panose="020B0400000000000000" pitchFamily="50" charset="-128"/>
                <a:ea typeface="BIZ UDPゴシック" panose="020B0400000000000000" pitchFamily="50" charset="-128"/>
              </a:rPr>
              <a:t>Connect</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kern="0" dirty="0">
                <a:solidFill>
                  <a:srgbClr val="000000"/>
                </a:solidFill>
                <a:latin typeface="BIZ UDPゴシック" panose="020B0400000000000000" pitchFamily="50" charset="-128"/>
                <a:ea typeface="BIZ UDPゴシック" panose="020B0400000000000000" pitchFamily="50" charset="-128"/>
              </a:rPr>
              <a:t>クライアント</a:t>
            </a:r>
            <a:endPar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cxnSp>
        <p:nvCxnSpPr>
          <p:cNvPr id="43" name="Straight Arrow Connector 8">
            <a:extLst>
              <a:ext uri="{FF2B5EF4-FFF2-40B4-BE49-F238E27FC236}">
                <a16:creationId xmlns:a16="http://schemas.microsoft.com/office/drawing/2014/main" id="{454D4747-0010-49CC-B3AB-83FB9B497843}"/>
              </a:ext>
            </a:extLst>
          </p:cNvPr>
          <p:cNvCxnSpPr>
            <a:cxnSpLocks/>
          </p:cNvCxnSpPr>
          <p:nvPr/>
        </p:nvCxnSpPr>
        <p:spPr>
          <a:xfrm flipH="1" flipV="1">
            <a:off x="5252459" y="5179197"/>
            <a:ext cx="4172939" cy="1238"/>
          </a:xfrm>
          <a:prstGeom prst="straightConnector1">
            <a:avLst/>
          </a:prstGeom>
          <a:noFill/>
          <a:ln w="76200" cap="flat" cmpd="sng" algn="ctr">
            <a:solidFill>
              <a:srgbClr val="808080"/>
            </a:solidFill>
            <a:prstDash val="solid"/>
            <a:headEnd type="none"/>
            <a:tailEnd type="triangle"/>
          </a:ln>
          <a:effectLst/>
        </p:spPr>
      </p:cxnSp>
      <p:sp>
        <p:nvSpPr>
          <p:cNvPr id="45" name="TextBox 9">
            <a:extLst>
              <a:ext uri="{FF2B5EF4-FFF2-40B4-BE49-F238E27FC236}">
                <a16:creationId xmlns:a16="http://schemas.microsoft.com/office/drawing/2014/main" id="{422FE4EA-D465-4E2F-8070-AD15FBA4C099}"/>
              </a:ext>
            </a:extLst>
          </p:cNvPr>
          <p:cNvSpPr txBox="1"/>
          <p:nvPr/>
        </p:nvSpPr>
        <p:spPr>
          <a:xfrm>
            <a:off x="6409944" y="5202814"/>
            <a:ext cx="296499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HTTPS (443/Proxy)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0" dirty="0">
                <a:solidFill>
                  <a:srgbClr val="000000"/>
                </a:solidFill>
                <a:latin typeface="BIZ UDPゴシック" panose="020B0400000000000000" pitchFamily="50" charset="-128"/>
                <a:ea typeface="BIZ UDPゴシック" panose="020B0400000000000000" pitchFamily="50" charset="-128"/>
              </a:rPr>
              <a:t>RT</a:t>
            </a:r>
            <a:r>
              <a:rPr kumimoji="0" 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P (10000/Meeting/UDP)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(TCP</a:t>
            </a:r>
            <a:r>
              <a:rPr kumimoji="0" lang="ja-JP" alt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ブリッジも構成可能</a:t>
            </a: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endParaRPr kumimoji="0" 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cxnSp>
        <p:nvCxnSpPr>
          <p:cNvPr id="51" name="Straight Arrow Connector 8">
            <a:extLst>
              <a:ext uri="{FF2B5EF4-FFF2-40B4-BE49-F238E27FC236}">
                <a16:creationId xmlns:a16="http://schemas.microsoft.com/office/drawing/2014/main" id="{C87A21F7-4C6E-486E-9BC0-AF9C6E09B9D0}"/>
              </a:ext>
            </a:extLst>
          </p:cNvPr>
          <p:cNvCxnSpPr>
            <a:cxnSpLocks/>
            <a:stCxn id="6" idx="1"/>
          </p:cNvCxnSpPr>
          <p:nvPr/>
        </p:nvCxnSpPr>
        <p:spPr>
          <a:xfrm flipH="1" flipV="1">
            <a:off x="1490472" y="5179197"/>
            <a:ext cx="1354360" cy="1239"/>
          </a:xfrm>
          <a:prstGeom prst="straightConnector1">
            <a:avLst/>
          </a:prstGeom>
          <a:noFill/>
          <a:ln w="76200" cap="flat" cmpd="sng" algn="ctr">
            <a:solidFill>
              <a:srgbClr val="808080"/>
            </a:solidFill>
            <a:prstDash val="solid"/>
            <a:headEnd type="none"/>
            <a:tailEnd type="triangle"/>
          </a:ln>
          <a:effectLst/>
        </p:spPr>
      </p:cxnSp>
      <p:sp>
        <p:nvSpPr>
          <p:cNvPr id="54" name="TextBox 9">
            <a:extLst>
              <a:ext uri="{FF2B5EF4-FFF2-40B4-BE49-F238E27FC236}">
                <a16:creationId xmlns:a16="http://schemas.microsoft.com/office/drawing/2014/main" id="{C9C418F4-C487-41D8-B219-4AD547E21FDC}"/>
              </a:ext>
            </a:extLst>
          </p:cNvPr>
          <p:cNvSpPr txBox="1"/>
          <p:nvPr/>
        </p:nvSpPr>
        <p:spPr>
          <a:xfrm>
            <a:off x="367205" y="5272488"/>
            <a:ext cx="229029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Google STUN</a:t>
            </a:r>
            <a:r>
              <a:rPr kumimoji="0" lang="ja-JP" alt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サーバー</a:t>
            </a:r>
            <a:endPar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cxnSp>
        <p:nvCxnSpPr>
          <p:cNvPr id="55" name="Straight Arrow Connector 8">
            <a:extLst>
              <a:ext uri="{FF2B5EF4-FFF2-40B4-BE49-F238E27FC236}">
                <a16:creationId xmlns:a16="http://schemas.microsoft.com/office/drawing/2014/main" id="{4299B724-EA27-4EF1-BF82-7B2DE4A98FA5}"/>
              </a:ext>
            </a:extLst>
          </p:cNvPr>
          <p:cNvCxnSpPr>
            <a:cxnSpLocks/>
          </p:cNvCxnSpPr>
          <p:nvPr/>
        </p:nvCxnSpPr>
        <p:spPr>
          <a:xfrm flipH="1" flipV="1">
            <a:off x="1490472" y="2593952"/>
            <a:ext cx="1354360" cy="1239"/>
          </a:xfrm>
          <a:prstGeom prst="straightConnector1">
            <a:avLst/>
          </a:prstGeom>
          <a:noFill/>
          <a:ln w="76200" cap="flat" cmpd="sng" algn="ctr">
            <a:solidFill>
              <a:srgbClr val="808080"/>
            </a:solidFill>
            <a:prstDash val="solid"/>
            <a:headEnd type="none"/>
            <a:tailEnd type="triangle"/>
          </a:ln>
          <a:effectLst/>
        </p:spPr>
      </p:cxnSp>
      <p:sp>
        <p:nvSpPr>
          <p:cNvPr id="56" name="TextBox 9">
            <a:extLst>
              <a:ext uri="{FF2B5EF4-FFF2-40B4-BE49-F238E27FC236}">
                <a16:creationId xmlns:a16="http://schemas.microsoft.com/office/drawing/2014/main" id="{BFF100B3-8849-47D4-9268-5B4B17133E28}"/>
              </a:ext>
            </a:extLst>
          </p:cNvPr>
          <p:cNvSpPr txBox="1"/>
          <p:nvPr/>
        </p:nvSpPr>
        <p:spPr>
          <a:xfrm>
            <a:off x="444285" y="1368769"/>
            <a:ext cx="2185781"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モバイルアプリ用</a:t>
            </a:r>
            <a:endPar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プッシュ通知</a:t>
            </a:r>
            <a:endPar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Apple Push Notification Service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0" dirty="0">
              <a:solidFill>
                <a:srgbClr val="000000"/>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dirty="0">
                <a:solidFill>
                  <a:srgbClr val="000000"/>
                </a:solidFill>
                <a:latin typeface="BIZ UDPゴシック" panose="020B0400000000000000" pitchFamily="50" charset="-128"/>
                <a:ea typeface="BIZ UDPゴシック" panose="020B0400000000000000" pitchFamily="50" charset="-128"/>
              </a:rPr>
              <a:t>Firebase Cloud Messaging</a:t>
            </a:r>
            <a:endParaRPr kumimoji="0" lang="en-US" sz="14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956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005AB28-0C44-460E-9657-AE3D645023C7}"/>
              </a:ext>
            </a:extLst>
          </p:cNvPr>
          <p:cNvSpPr/>
          <p:nvPr/>
        </p:nvSpPr>
        <p:spPr>
          <a:xfrm>
            <a:off x="1604537" y="895617"/>
            <a:ext cx="2272258" cy="3185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Group 53">
            <a:extLst>
              <a:ext uri="{FF2B5EF4-FFF2-40B4-BE49-F238E27FC236}">
                <a16:creationId xmlns:a16="http://schemas.microsoft.com/office/drawing/2014/main" id="{513B3820-7EA9-624F-A9E4-2EE9B1E18472}"/>
              </a:ext>
            </a:extLst>
          </p:cNvPr>
          <p:cNvGrpSpPr/>
          <p:nvPr/>
        </p:nvGrpSpPr>
        <p:grpSpPr>
          <a:xfrm>
            <a:off x="939368" y="5233287"/>
            <a:ext cx="1013419" cy="1078102"/>
            <a:chOff x="10063306" y="4870151"/>
            <a:chExt cx="1709225" cy="1818321"/>
          </a:xfrm>
        </p:grpSpPr>
        <p:pic>
          <p:nvPicPr>
            <p:cNvPr id="4" name="Picture 3">
              <a:extLst>
                <a:ext uri="{FF2B5EF4-FFF2-40B4-BE49-F238E27FC236}">
                  <a16:creationId xmlns:a16="http://schemas.microsoft.com/office/drawing/2014/main" id="{2C267B61-724F-4310-94EF-017A18023D62}"/>
                </a:ext>
              </a:extLst>
            </p:cNvPr>
            <p:cNvPicPr>
              <a:picLocks noChangeAspect="1"/>
            </p:cNvPicPr>
            <p:nvPr/>
          </p:nvPicPr>
          <p:blipFill>
            <a:blip r:embed="rId3"/>
            <a:stretch>
              <a:fillRect/>
            </a:stretch>
          </p:blipFill>
          <p:spPr>
            <a:xfrm>
              <a:off x="10334329" y="4870151"/>
              <a:ext cx="1162785" cy="1103154"/>
            </a:xfrm>
            <a:prstGeom prst="rect">
              <a:avLst/>
            </a:prstGeom>
          </p:spPr>
        </p:pic>
        <p:sp>
          <p:nvSpPr>
            <p:cNvPr id="42" name="TextBox 41">
              <a:extLst>
                <a:ext uri="{FF2B5EF4-FFF2-40B4-BE49-F238E27FC236}">
                  <a16:creationId xmlns:a16="http://schemas.microsoft.com/office/drawing/2014/main" id="{4EDF16BA-98A5-4DFF-9D68-DFAB4D76F56D}"/>
                </a:ext>
              </a:extLst>
            </p:cNvPr>
            <p:cNvSpPr txBox="1"/>
            <p:nvPr/>
          </p:nvSpPr>
          <p:spPr>
            <a:xfrm>
              <a:off x="10063306" y="5806012"/>
              <a:ext cx="1709225" cy="8824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Sametime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40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クライアント</a:t>
              </a:r>
              <a:endParaRPr kumimoji="0" lang="en-IN" sz="1400" b="0" i="0" u="none" strike="noStrike" kern="1200" cap="none" spc="-40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grpSp>
      <p:cxnSp>
        <p:nvCxnSpPr>
          <p:cNvPr id="47" name="Straight Arrow Connector 46">
            <a:extLst>
              <a:ext uri="{FF2B5EF4-FFF2-40B4-BE49-F238E27FC236}">
                <a16:creationId xmlns:a16="http://schemas.microsoft.com/office/drawing/2014/main" id="{8EFF5F58-CA80-4697-8975-25E2E2D5D1B6}"/>
              </a:ext>
            </a:extLst>
          </p:cNvPr>
          <p:cNvCxnSpPr>
            <a:cxnSpLocks/>
            <a:stCxn id="92" idx="0"/>
            <a:endCxn id="33" idx="2"/>
          </p:cNvCxnSpPr>
          <p:nvPr/>
        </p:nvCxnSpPr>
        <p:spPr>
          <a:xfrm flipH="1" flipV="1">
            <a:off x="3439675" y="2073444"/>
            <a:ext cx="14519" cy="877586"/>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50" name="Straight Arrow Connector 49">
            <a:extLst>
              <a:ext uri="{FF2B5EF4-FFF2-40B4-BE49-F238E27FC236}">
                <a16:creationId xmlns:a16="http://schemas.microsoft.com/office/drawing/2014/main" id="{01F86258-6CD8-4426-817F-CA1F533FA3B5}"/>
              </a:ext>
            </a:extLst>
          </p:cNvPr>
          <p:cNvCxnSpPr>
            <a:cxnSpLocks/>
            <a:stCxn id="92" idx="0"/>
            <a:endCxn id="111" idx="2"/>
          </p:cNvCxnSpPr>
          <p:nvPr/>
        </p:nvCxnSpPr>
        <p:spPr>
          <a:xfrm flipH="1" flipV="1">
            <a:off x="2119759" y="2093798"/>
            <a:ext cx="1334435" cy="857232"/>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62" name="Straight Arrow Connector 61">
            <a:extLst>
              <a:ext uri="{FF2B5EF4-FFF2-40B4-BE49-F238E27FC236}">
                <a16:creationId xmlns:a16="http://schemas.microsoft.com/office/drawing/2014/main" id="{F96C1926-4CC1-46BD-B727-1C11EB6A38AB}"/>
              </a:ext>
            </a:extLst>
          </p:cNvPr>
          <p:cNvCxnSpPr>
            <a:cxnSpLocks/>
          </p:cNvCxnSpPr>
          <p:nvPr/>
        </p:nvCxnSpPr>
        <p:spPr>
          <a:xfrm>
            <a:off x="4005153" y="3427890"/>
            <a:ext cx="885545" cy="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76" name="TextBox 75">
            <a:extLst>
              <a:ext uri="{FF2B5EF4-FFF2-40B4-BE49-F238E27FC236}">
                <a16:creationId xmlns:a16="http://schemas.microsoft.com/office/drawing/2014/main" id="{7BF325DB-24A6-4519-A7F2-BA02265E0E8F}"/>
              </a:ext>
            </a:extLst>
          </p:cNvPr>
          <p:cNvSpPr txBox="1"/>
          <p:nvPr/>
        </p:nvSpPr>
        <p:spPr>
          <a:xfrm>
            <a:off x="2119758" y="2420375"/>
            <a:ext cx="6687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389/636</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cxnSp>
        <p:nvCxnSpPr>
          <p:cNvPr id="5" name="Straight Arrow Connector 4">
            <a:extLst>
              <a:ext uri="{FF2B5EF4-FFF2-40B4-BE49-F238E27FC236}">
                <a16:creationId xmlns:a16="http://schemas.microsoft.com/office/drawing/2014/main" id="{57CC6D29-0BD3-40E8-90C3-0653D5FDF271}"/>
              </a:ext>
            </a:extLst>
          </p:cNvPr>
          <p:cNvCxnSpPr>
            <a:cxnSpLocks/>
            <a:stCxn id="74" idx="1"/>
            <a:endCxn id="99" idx="3"/>
          </p:cNvCxnSpPr>
          <p:nvPr/>
        </p:nvCxnSpPr>
        <p:spPr>
          <a:xfrm flipH="1" flipV="1">
            <a:off x="3878152" y="1434153"/>
            <a:ext cx="1031997" cy="1999168"/>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49" name="TextBox 48">
            <a:extLst>
              <a:ext uri="{FF2B5EF4-FFF2-40B4-BE49-F238E27FC236}">
                <a16:creationId xmlns:a16="http://schemas.microsoft.com/office/drawing/2014/main" id="{2CE25EF8-5346-45B8-8895-58E3D80A8854}"/>
              </a:ext>
            </a:extLst>
          </p:cNvPr>
          <p:cNvSpPr txBox="1"/>
          <p:nvPr/>
        </p:nvSpPr>
        <p:spPr>
          <a:xfrm>
            <a:off x="2967408" y="2175025"/>
            <a:ext cx="5509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27017</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cxnSp>
        <p:nvCxnSpPr>
          <p:cNvPr id="65" name="Straight Arrow Connector 64"/>
          <p:cNvCxnSpPr>
            <a:cxnSpLocks/>
            <a:stCxn id="185" idx="3"/>
            <a:endCxn id="228" idx="1"/>
          </p:cNvCxnSpPr>
          <p:nvPr/>
        </p:nvCxnSpPr>
        <p:spPr>
          <a:xfrm>
            <a:off x="5727669" y="1439100"/>
            <a:ext cx="3253818" cy="2052214"/>
          </a:xfrm>
          <a:prstGeom prst="straightConnector1">
            <a:avLst/>
          </a:prstGeom>
          <a:ln>
            <a:headEnd type="none"/>
            <a:tailEnd type="triangle"/>
          </a:ln>
        </p:spPr>
        <p:style>
          <a:lnRef idx="1">
            <a:schemeClr val="accent3"/>
          </a:lnRef>
          <a:fillRef idx="0">
            <a:schemeClr val="accent3"/>
          </a:fillRef>
          <a:effectRef idx="0">
            <a:schemeClr val="accent3"/>
          </a:effectRef>
          <a:fontRef idx="minor">
            <a:schemeClr val="tx1"/>
          </a:fontRef>
        </p:style>
      </p:cxnSp>
      <p:cxnSp>
        <p:nvCxnSpPr>
          <p:cNvPr id="84" name="Straight Arrow Connector 83"/>
          <p:cNvCxnSpPr>
            <a:cxnSpLocks/>
            <a:stCxn id="74" idx="0"/>
            <a:endCxn id="184" idx="2"/>
          </p:cNvCxnSpPr>
          <p:nvPr/>
        </p:nvCxnSpPr>
        <p:spPr>
          <a:xfrm flipV="1">
            <a:off x="5318231" y="2093798"/>
            <a:ext cx="6399" cy="862663"/>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822D517D-71AA-4940-A5A0-2B966CF406CB}"/>
              </a:ext>
            </a:extLst>
          </p:cNvPr>
          <p:cNvCxnSpPr>
            <a:cxnSpLocks/>
          </p:cNvCxnSpPr>
          <p:nvPr/>
        </p:nvCxnSpPr>
        <p:spPr>
          <a:xfrm>
            <a:off x="4415392" y="548795"/>
            <a:ext cx="0" cy="5870293"/>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27F774C6-008D-524D-9791-87A8FF65976A}"/>
              </a:ext>
            </a:extLst>
          </p:cNvPr>
          <p:cNvCxnSpPr>
            <a:cxnSpLocks/>
          </p:cNvCxnSpPr>
          <p:nvPr/>
        </p:nvCxnSpPr>
        <p:spPr>
          <a:xfrm>
            <a:off x="8239816" y="548795"/>
            <a:ext cx="0" cy="5870293"/>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A027C9DB-36A8-D340-8810-852EB796A666}"/>
              </a:ext>
            </a:extLst>
          </p:cNvPr>
          <p:cNvSpPr/>
          <p:nvPr/>
        </p:nvSpPr>
        <p:spPr>
          <a:xfrm>
            <a:off x="4483964" y="548795"/>
            <a:ext cx="3707518" cy="248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Yu Gothic Medium" panose="020B0500000000000000" pitchFamily="50" charset="-128"/>
                <a:ea typeface="Yu Gothic Medium" panose="020B0500000000000000" pitchFamily="50" charset="-128"/>
                <a:cs typeface="+mn-cs"/>
              </a:rPr>
              <a:t>DMZ</a:t>
            </a:r>
          </a:p>
        </p:txBody>
      </p:sp>
      <p:sp>
        <p:nvSpPr>
          <p:cNvPr id="82" name="Rectangle 81">
            <a:extLst>
              <a:ext uri="{FF2B5EF4-FFF2-40B4-BE49-F238E27FC236}">
                <a16:creationId xmlns:a16="http://schemas.microsoft.com/office/drawing/2014/main" id="{79AE5FC0-39C9-EE44-9FB2-2E302B43288F}"/>
              </a:ext>
            </a:extLst>
          </p:cNvPr>
          <p:cNvSpPr/>
          <p:nvPr/>
        </p:nvSpPr>
        <p:spPr>
          <a:xfrm>
            <a:off x="642218" y="558596"/>
            <a:ext cx="3707518" cy="2480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Yu Gothic Medium" panose="020B0500000000000000" pitchFamily="50" charset="-128"/>
                <a:ea typeface="Yu Gothic Medium" panose="020B0500000000000000" pitchFamily="50" charset="-128"/>
                <a:cs typeface="+mn-cs"/>
              </a:rPr>
              <a:t>Internal Zone</a:t>
            </a:r>
          </a:p>
        </p:txBody>
      </p:sp>
      <p:sp>
        <p:nvSpPr>
          <p:cNvPr id="85" name="Rectangle 84">
            <a:extLst>
              <a:ext uri="{FF2B5EF4-FFF2-40B4-BE49-F238E27FC236}">
                <a16:creationId xmlns:a16="http://schemas.microsoft.com/office/drawing/2014/main" id="{EC8B97EE-7391-7149-AA15-796AFA4ECE8B}"/>
              </a:ext>
            </a:extLst>
          </p:cNvPr>
          <p:cNvSpPr/>
          <p:nvPr/>
        </p:nvSpPr>
        <p:spPr>
          <a:xfrm>
            <a:off x="8280956" y="533282"/>
            <a:ext cx="3666378" cy="27335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Yu Gothic Medium" panose="020B0500000000000000" pitchFamily="50" charset="-128"/>
                <a:ea typeface="Yu Gothic Medium" panose="020B0500000000000000" pitchFamily="50" charset="-128"/>
                <a:cs typeface="+mn-cs"/>
              </a:rPr>
              <a:t>External Zone</a:t>
            </a:r>
          </a:p>
        </p:txBody>
      </p:sp>
      <p:sp>
        <p:nvSpPr>
          <p:cNvPr id="3" name="Cloud 2">
            <a:extLst>
              <a:ext uri="{FF2B5EF4-FFF2-40B4-BE49-F238E27FC236}">
                <a16:creationId xmlns:a16="http://schemas.microsoft.com/office/drawing/2014/main" id="{51D52B9C-4317-4A48-B4EA-301118F0333D}"/>
              </a:ext>
            </a:extLst>
          </p:cNvPr>
          <p:cNvSpPr/>
          <p:nvPr/>
        </p:nvSpPr>
        <p:spPr>
          <a:xfrm>
            <a:off x="9809917" y="1137595"/>
            <a:ext cx="1086190" cy="596433"/>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Yu Gothic Medium" panose="020B0500000000000000" pitchFamily="50" charset="-128"/>
                <a:ea typeface="Yu Gothic Medium" panose="020B0500000000000000" pitchFamily="50" charset="-128"/>
                <a:cs typeface="+mn-cs"/>
              </a:rPr>
              <a:t>STUN</a:t>
            </a:r>
          </a:p>
        </p:txBody>
      </p:sp>
      <p:cxnSp>
        <p:nvCxnSpPr>
          <p:cNvPr id="27" name="Straight Arrow Connector 26">
            <a:extLst>
              <a:ext uri="{FF2B5EF4-FFF2-40B4-BE49-F238E27FC236}">
                <a16:creationId xmlns:a16="http://schemas.microsoft.com/office/drawing/2014/main" id="{0C799E4E-5F40-6B4C-A62F-57FDD3D9C171}"/>
              </a:ext>
            </a:extLst>
          </p:cNvPr>
          <p:cNvCxnSpPr>
            <a:cxnSpLocks/>
            <a:stCxn id="185" idx="3"/>
            <a:endCxn id="3" idx="2"/>
          </p:cNvCxnSpPr>
          <p:nvPr/>
        </p:nvCxnSpPr>
        <p:spPr>
          <a:xfrm flipV="1">
            <a:off x="5727669" y="1435812"/>
            <a:ext cx="4085617" cy="3288"/>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72" name="Straight Arrow Connector 71">
            <a:extLst>
              <a:ext uri="{FF2B5EF4-FFF2-40B4-BE49-F238E27FC236}">
                <a16:creationId xmlns:a16="http://schemas.microsoft.com/office/drawing/2014/main" id="{245BB402-5922-9741-8335-529BCF547E0B}"/>
              </a:ext>
            </a:extLst>
          </p:cNvPr>
          <p:cNvCxnSpPr>
            <a:cxnSpLocks/>
            <a:stCxn id="185" idx="3"/>
            <a:endCxn id="144" idx="1"/>
          </p:cNvCxnSpPr>
          <p:nvPr/>
        </p:nvCxnSpPr>
        <p:spPr>
          <a:xfrm>
            <a:off x="5727669" y="1439100"/>
            <a:ext cx="3544659" cy="4269969"/>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75" name="TextBox 74">
            <a:extLst>
              <a:ext uri="{FF2B5EF4-FFF2-40B4-BE49-F238E27FC236}">
                <a16:creationId xmlns:a16="http://schemas.microsoft.com/office/drawing/2014/main" id="{FBBE9797-4EFF-F840-85C5-004EE25C572F}"/>
              </a:ext>
            </a:extLst>
          </p:cNvPr>
          <p:cNvSpPr txBox="1"/>
          <p:nvPr/>
        </p:nvSpPr>
        <p:spPr>
          <a:xfrm>
            <a:off x="5907261" y="3188243"/>
            <a:ext cx="17684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*2</a:t>
            </a:r>
            <a:b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b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10000 (Docker UDP)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30000 (Kubernetes UDP) </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cxnSp>
        <p:nvCxnSpPr>
          <p:cNvPr id="87" name="Straight Arrow Connector 86">
            <a:extLst>
              <a:ext uri="{FF2B5EF4-FFF2-40B4-BE49-F238E27FC236}">
                <a16:creationId xmlns:a16="http://schemas.microsoft.com/office/drawing/2014/main" id="{09C5F105-DBC1-1849-A799-DFE18EB8129F}"/>
              </a:ext>
            </a:extLst>
          </p:cNvPr>
          <p:cNvCxnSpPr>
            <a:cxnSpLocks/>
            <a:stCxn id="99" idx="3"/>
            <a:endCxn id="185" idx="1"/>
          </p:cNvCxnSpPr>
          <p:nvPr/>
        </p:nvCxnSpPr>
        <p:spPr>
          <a:xfrm>
            <a:off x="3878152" y="1434153"/>
            <a:ext cx="1033354" cy="4947"/>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93" name="Straight Arrow Connector 92">
            <a:extLst>
              <a:ext uri="{FF2B5EF4-FFF2-40B4-BE49-F238E27FC236}">
                <a16:creationId xmlns:a16="http://schemas.microsoft.com/office/drawing/2014/main" id="{31AE6798-818F-6D4A-BC9A-076F8791D600}"/>
              </a:ext>
            </a:extLst>
          </p:cNvPr>
          <p:cNvCxnSpPr>
            <a:cxnSpLocks/>
            <a:stCxn id="3" idx="1"/>
            <a:endCxn id="144" idx="0"/>
          </p:cNvCxnSpPr>
          <p:nvPr/>
        </p:nvCxnSpPr>
        <p:spPr>
          <a:xfrm>
            <a:off x="10353012" y="1733393"/>
            <a:ext cx="11600" cy="3587963"/>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71" name="Title 1">
            <a:extLst>
              <a:ext uri="{FF2B5EF4-FFF2-40B4-BE49-F238E27FC236}">
                <a16:creationId xmlns:a16="http://schemas.microsoft.com/office/drawing/2014/main" id="{BFE1B552-F42C-403D-B412-D3AF39C6B8CB}"/>
              </a:ext>
            </a:extLst>
          </p:cNvPr>
          <p:cNvSpPr txBox="1">
            <a:spLocks/>
          </p:cNvSpPr>
          <p:nvPr/>
        </p:nvSpPr>
        <p:spPr>
          <a:xfrm>
            <a:off x="169989" y="87417"/>
            <a:ext cx="10192376" cy="543674"/>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bg1"/>
                </a:solidFill>
                <a:latin typeface="Gotham-Book" panose="02000604040000020004"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j-cs"/>
              </a:rPr>
              <a:t>HCL Sametime Premium </a:t>
            </a:r>
            <a:r>
              <a:rPr kumimoji="0" lang="en-US" altLang="ja-JP" sz="2400" b="1"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j-cs"/>
              </a:rPr>
              <a:t>(Intranet &amp; Extranet)</a:t>
            </a:r>
            <a:endParaRPr kumimoji="0" lang="en-US" sz="2400" b="1"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j-cs"/>
            </a:endParaRPr>
          </a:p>
        </p:txBody>
      </p:sp>
      <p:grpSp>
        <p:nvGrpSpPr>
          <p:cNvPr id="23" name="Group 22">
            <a:extLst>
              <a:ext uri="{FF2B5EF4-FFF2-40B4-BE49-F238E27FC236}">
                <a16:creationId xmlns:a16="http://schemas.microsoft.com/office/drawing/2014/main" id="{4443B55F-61F2-4CEF-BE3B-884D30C14BFC}"/>
              </a:ext>
            </a:extLst>
          </p:cNvPr>
          <p:cNvGrpSpPr/>
          <p:nvPr/>
        </p:nvGrpSpPr>
        <p:grpSpPr>
          <a:xfrm>
            <a:off x="2993879" y="957293"/>
            <a:ext cx="891591" cy="1116151"/>
            <a:chOff x="3065947" y="2073280"/>
            <a:chExt cx="891591" cy="1116151"/>
          </a:xfrm>
        </p:grpSpPr>
        <p:grpSp>
          <p:nvGrpSpPr>
            <p:cNvPr id="10" name="Group 9">
              <a:extLst>
                <a:ext uri="{FF2B5EF4-FFF2-40B4-BE49-F238E27FC236}">
                  <a16:creationId xmlns:a16="http://schemas.microsoft.com/office/drawing/2014/main" id="{147C4343-51E4-4A79-9033-FC88BFE601E6}"/>
                </a:ext>
              </a:extLst>
            </p:cNvPr>
            <p:cNvGrpSpPr/>
            <p:nvPr/>
          </p:nvGrpSpPr>
          <p:grpSpPr>
            <a:xfrm>
              <a:off x="3134057" y="2073280"/>
              <a:ext cx="816163" cy="953719"/>
              <a:chOff x="2440497" y="1077985"/>
              <a:chExt cx="816163" cy="953719"/>
            </a:xfrm>
          </p:grpSpPr>
          <p:pic>
            <p:nvPicPr>
              <p:cNvPr id="99" name="Picture 98">
                <a:extLst>
                  <a:ext uri="{FF2B5EF4-FFF2-40B4-BE49-F238E27FC236}">
                    <a16:creationId xmlns:a16="http://schemas.microsoft.com/office/drawing/2014/main" id="{8C88B818-BEB0-4DED-87B5-F6C21D3AB785}"/>
                  </a:ext>
                </a:extLst>
              </p:cNvPr>
              <p:cNvPicPr>
                <a:picLocks noChangeAspect="1"/>
              </p:cNvPicPr>
              <p:nvPr/>
            </p:nvPicPr>
            <p:blipFill>
              <a:blip r:embed="rId4"/>
              <a:stretch>
                <a:fillRect/>
              </a:stretch>
            </p:blipFill>
            <p:spPr>
              <a:xfrm>
                <a:off x="2440497" y="1077985"/>
                <a:ext cx="816163" cy="953719"/>
              </a:xfrm>
              <a:prstGeom prst="rect">
                <a:avLst/>
              </a:prstGeom>
            </p:spPr>
          </p:pic>
          <p:pic>
            <p:nvPicPr>
              <p:cNvPr id="102" name="Picture 101" descr="A close up of a sign&#10;&#10;Description automatically generated">
                <a:extLst>
                  <a:ext uri="{FF2B5EF4-FFF2-40B4-BE49-F238E27FC236}">
                    <a16:creationId xmlns:a16="http://schemas.microsoft.com/office/drawing/2014/main" id="{26912F31-5288-42B6-A839-CEB77E46E521}"/>
                  </a:ext>
                </a:extLst>
              </p:cNvPr>
              <p:cNvPicPr>
                <a:picLocks noChangeAspect="1"/>
              </p:cNvPicPr>
              <p:nvPr/>
            </p:nvPicPr>
            <p:blipFill>
              <a:blip r:embed="rId5"/>
              <a:stretch>
                <a:fillRect/>
              </a:stretch>
            </p:blipFill>
            <p:spPr>
              <a:xfrm>
                <a:off x="2733046" y="1439401"/>
                <a:ext cx="379737" cy="379737"/>
              </a:xfrm>
              <a:prstGeom prst="rect">
                <a:avLst/>
              </a:prstGeom>
            </p:spPr>
          </p:pic>
        </p:grpSp>
        <p:sp>
          <p:nvSpPr>
            <p:cNvPr id="33" name="TextBox 32">
              <a:extLst>
                <a:ext uri="{FF2B5EF4-FFF2-40B4-BE49-F238E27FC236}">
                  <a16:creationId xmlns:a16="http://schemas.microsoft.com/office/drawing/2014/main" id="{A6C77683-6238-427B-8EC5-15DDC2D2AEB3}"/>
                </a:ext>
              </a:extLst>
            </p:cNvPr>
            <p:cNvSpPr txBox="1"/>
            <p:nvPr/>
          </p:nvSpPr>
          <p:spPr>
            <a:xfrm>
              <a:off x="3065947" y="2912432"/>
              <a:ext cx="8915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MongoDB</a:t>
              </a:r>
              <a:endParaRPr kumimoji="0" lang="en-IN"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grpSp>
      <p:grpSp>
        <p:nvGrpSpPr>
          <p:cNvPr id="24" name="Group 23">
            <a:extLst>
              <a:ext uri="{FF2B5EF4-FFF2-40B4-BE49-F238E27FC236}">
                <a16:creationId xmlns:a16="http://schemas.microsoft.com/office/drawing/2014/main" id="{878E9B99-3DF8-4788-9942-7504A83E787E}"/>
              </a:ext>
            </a:extLst>
          </p:cNvPr>
          <p:cNvGrpSpPr/>
          <p:nvPr/>
        </p:nvGrpSpPr>
        <p:grpSpPr>
          <a:xfrm>
            <a:off x="2932791" y="2951030"/>
            <a:ext cx="994183" cy="1122408"/>
            <a:chOff x="3171850" y="4801920"/>
            <a:chExt cx="994183" cy="1122408"/>
          </a:xfrm>
        </p:grpSpPr>
        <p:grpSp>
          <p:nvGrpSpPr>
            <p:cNvPr id="91" name="Group 90">
              <a:extLst>
                <a:ext uri="{FF2B5EF4-FFF2-40B4-BE49-F238E27FC236}">
                  <a16:creationId xmlns:a16="http://schemas.microsoft.com/office/drawing/2014/main" id="{3716F2BA-5D73-4FD5-8FAE-AA5291ACD670}"/>
                </a:ext>
              </a:extLst>
            </p:cNvPr>
            <p:cNvGrpSpPr/>
            <p:nvPr/>
          </p:nvGrpSpPr>
          <p:grpSpPr>
            <a:xfrm>
              <a:off x="3285171" y="4801920"/>
              <a:ext cx="816163" cy="953719"/>
              <a:chOff x="4576005" y="1146248"/>
              <a:chExt cx="1364600" cy="1594589"/>
            </a:xfrm>
          </p:grpSpPr>
          <p:pic>
            <p:nvPicPr>
              <p:cNvPr id="92" name="Picture 91">
                <a:extLst>
                  <a:ext uri="{FF2B5EF4-FFF2-40B4-BE49-F238E27FC236}">
                    <a16:creationId xmlns:a16="http://schemas.microsoft.com/office/drawing/2014/main" id="{581E1AC8-E883-414A-ABD0-AC7E049973E6}"/>
                  </a:ext>
                </a:extLst>
              </p:cNvPr>
              <p:cNvPicPr>
                <a:picLocks noChangeAspect="1"/>
              </p:cNvPicPr>
              <p:nvPr/>
            </p:nvPicPr>
            <p:blipFill>
              <a:blip r:embed="rId4"/>
              <a:stretch>
                <a:fillRect/>
              </a:stretch>
            </p:blipFill>
            <p:spPr>
              <a:xfrm>
                <a:off x="4576005" y="1146248"/>
                <a:ext cx="1364600" cy="1594589"/>
              </a:xfrm>
              <a:prstGeom prst="rect">
                <a:avLst/>
              </a:prstGeom>
            </p:spPr>
          </p:pic>
          <p:pic>
            <p:nvPicPr>
              <p:cNvPr id="94" name="Picture 93" descr="A close up of a sign&#10;&#10;Description automatically generated">
                <a:extLst>
                  <a:ext uri="{FF2B5EF4-FFF2-40B4-BE49-F238E27FC236}">
                    <a16:creationId xmlns:a16="http://schemas.microsoft.com/office/drawing/2014/main" id="{7FAABE00-556D-45ED-8EA3-6F0BE0803F7E}"/>
                  </a:ext>
                </a:extLst>
              </p:cNvPr>
              <p:cNvPicPr>
                <a:picLocks noChangeAspect="1"/>
              </p:cNvPicPr>
              <p:nvPr/>
            </p:nvPicPr>
            <p:blipFill>
              <a:blip r:embed="rId6"/>
              <a:stretch>
                <a:fillRect/>
              </a:stretch>
            </p:blipFill>
            <p:spPr>
              <a:xfrm>
                <a:off x="5180921" y="1750786"/>
                <a:ext cx="453693" cy="453693"/>
              </a:xfrm>
              <a:prstGeom prst="rect">
                <a:avLst/>
              </a:prstGeom>
            </p:spPr>
          </p:pic>
        </p:grpSp>
        <p:sp>
          <p:nvSpPr>
            <p:cNvPr id="22" name="TextBox 21">
              <a:extLst>
                <a:ext uri="{FF2B5EF4-FFF2-40B4-BE49-F238E27FC236}">
                  <a16:creationId xmlns:a16="http://schemas.microsoft.com/office/drawing/2014/main" id="{77D2D84F-347E-4C6D-B036-6E56647D0031}"/>
                </a:ext>
              </a:extLst>
            </p:cNvPr>
            <p:cNvSpPr txBox="1"/>
            <p:nvPr/>
          </p:nvSpPr>
          <p:spPr>
            <a:xfrm>
              <a:off x="3171850" y="5647329"/>
              <a:ext cx="9941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Community</a:t>
              </a:r>
              <a:endParaRPr kumimoji="0" lang="en-IN"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grpSp>
      <p:grpSp>
        <p:nvGrpSpPr>
          <p:cNvPr id="25" name="Group 24">
            <a:extLst>
              <a:ext uri="{FF2B5EF4-FFF2-40B4-BE49-F238E27FC236}">
                <a16:creationId xmlns:a16="http://schemas.microsoft.com/office/drawing/2014/main" id="{A2417BF7-8E76-4CDB-882F-582814100DE8}"/>
              </a:ext>
            </a:extLst>
          </p:cNvPr>
          <p:cNvGrpSpPr/>
          <p:nvPr/>
        </p:nvGrpSpPr>
        <p:grpSpPr>
          <a:xfrm>
            <a:off x="4910149" y="2956461"/>
            <a:ext cx="816163" cy="1131558"/>
            <a:chOff x="4829227" y="3831072"/>
            <a:chExt cx="816163" cy="1131558"/>
          </a:xfrm>
        </p:grpSpPr>
        <p:grpSp>
          <p:nvGrpSpPr>
            <p:cNvPr id="73" name="Group 72">
              <a:extLst>
                <a:ext uri="{FF2B5EF4-FFF2-40B4-BE49-F238E27FC236}">
                  <a16:creationId xmlns:a16="http://schemas.microsoft.com/office/drawing/2014/main" id="{A57EE43F-38B1-4FEF-9E58-0C6E71917513}"/>
                </a:ext>
              </a:extLst>
            </p:cNvPr>
            <p:cNvGrpSpPr/>
            <p:nvPr/>
          </p:nvGrpSpPr>
          <p:grpSpPr>
            <a:xfrm>
              <a:off x="4829227" y="3831072"/>
              <a:ext cx="816163" cy="953719"/>
              <a:chOff x="4576005" y="1146248"/>
              <a:chExt cx="1364600" cy="1594589"/>
            </a:xfrm>
          </p:grpSpPr>
          <p:pic>
            <p:nvPicPr>
              <p:cNvPr id="74" name="Picture 73">
                <a:extLst>
                  <a:ext uri="{FF2B5EF4-FFF2-40B4-BE49-F238E27FC236}">
                    <a16:creationId xmlns:a16="http://schemas.microsoft.com/office/drawing/2014/main" id="{49FF95E2-5355-428D-AA1B-FA620E060C46}"/>
                  </a:ext>
                </a:extLst>
              </p:cNvPr>
              <p:cNvPicPr>
                <a:picLocks noChangeAspect="1"/>
              </p:cNvPicPr>
              <p:nvPr/>
            </p:nvPicPr>
            <p:blipFill>
              <a:blip r:embed="rId4"/>
              <a:stretch>
                <a:fillRect/>
              </a:stretch>
            </p:blipFill>
            <p:spPr>
              <a:xfrm>
                <a:off x="4576005" y="1146248"/>
                <a:ext cx="1364600" cy="1594589"/>
              </a:xfrm>
              <a:prstGeom prst="rect">
                <a:avLst/>
              </a:prstGeom>
            </p:spPr>
          </p:pic>
          <p:pic>
            <p:nvPicPr>
              <p:cNvPr id="90" name="Picture 89" descr="A close up of a sign&#10;&#10;Description automatically generated">
                <a:extLst>
                  <a:ext uri="{FF2B5EF4-FFF2-40B4-BE49-F238E27FC236}">
                    <a16:creationId xmlns:a16="http://schemas.microsoft.com/office/drawing/2014/main" id="{2FFC81F5-2F6D-44E3-82CE-76F3E2FE0DF9}"/>
                  </a:ext>
                </a:extLst>
              </p:cNvPr>
              <p:cNvPicPr>
                <a:picLocks noChangeAspect="1"/>
              </p:cNvPicPr>
              <p:nvPr/>
            </p:nvPicPr>
            <p:blipFill>
              <a:blip r:embed="rId6"/>
              <a:stretch>
                <a:fillRect/>
              </a:stretch>
            </p:blipFill>
            <p:spPr>
              <a:xfrm>
                <a:off x="5180921" y="1750786"/>
                <a:ext cx="453693" cy="453693"/>
              </a:xfrm>
              <a:prstGeom prst="rect">
                <a:avLst/>
              </a:prstGeom>
            </p:spPr>
          </p:pic>
        </p:grpSp>
        <p:sp>
          <p:nvSpPr>
            <p:cNvPr id="21" name="TextBox 20">
              <a:extLst>
                <a:ext uri="{FF2B5EF4-FFF2-40B4-BE49-F238E27FC236}">
                  <a16:creationId xmlns:a16="http://schemas.microsoft.com/office/drawing/2014/main" id="{2189B806-DE73-4B73-B2B6-8943486A42D9}"/>
                </a:ext>
              </a:extLst>
            </p:cNvPr>
            <p:cNvSpPr txBox="1"/>
            <p:nvPr/>
          </p:nvSpPr>
          <p:spPr>
            <a:xfrm>
              <a:off x="4952382" y="4685631"/>
              <a:ext cx="5806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Proxy</a:t>
              </a:r>
              <a:endParaRPr kumimoji="0" lang="en-IN"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grpSp>
      <p:grpSp>
        <p:nvGrpSpPr>
          <p:cNvPr id="109" name="Group 108">
            <a:extLst>
              <a:ext uri="{FF2B5EF4-FFF2-40B4-BE49-F238E27FC236}">
                <a16:creationId xmlns:a16="http://schemas.microsoft.com/office/drawing/2014/main" id="{D391202D-F840-4073-9FDE-D4CF292DD46C}"/>
              </a:ext>
            </a:extLst>
          </p:cNvPr>
          <p:cNvGrpSpPr/>
          <p:nvPr/>
        </p:nvGrpSpPr>
        <p:grpSpPr>
          <a:xfrm>
            <a:off x="1717709" y="971390"/>
            <a:ext cx="816163" cy="1122408"/>
            <a:chOff x="3285171" y="4801920"/>
            <a:chExt cx="816163" cy="1122408"/>
          </a:xfrm>
        </p:grpSpPr>
        <p:pic>
          <p:nvPicPr>
            <p:cNvPr id="112" name="Picture 111">
              <a:extLst>
                <a:ext uri="{FF2B5EF4-FFF2-40B4-BE49-F238E27FC236}">
                  <a16:creationId xmlns:a16="http://schemas.microsoft.com/office/drawing/2014/main" id="{A69DFE3A-79EB-43A6-8542-F6DEB2D3D872}"/>
                </a:ext>
              </a:extLst>
            </p:cNvPr>
            <p:cNvPicPr>
              <a:picLocks noChangeAspect="1"/>
            </p:cNvPicPr>
            <p:nvPr/>
          </p:nvPicPr>
          <p:blipFill>
            <a:blip r:embed="rId4"/>
            <a:stretch>
              <a:fillRect/>
            </a:stretch>
          </p:blipFill>
          <p:spPr>
            <a:xfrm>
              <a:off x="3285171" y="4801920"/>
              <a:ext cx="816163" cy="953719"/>
            </a:xfrm>
            <a:prstGeom prst="rect">
              <a:avLst/>
            </a:prstGeom>
          </p:spPr>
        </p:pic>
        <p:sp>
          <p:nvSpPr>
            <p:cNvPr id="111" name="TextBox 110">
              <a:extLst>
                <a:ext uri="{FF2B5EF4-FFF2-40B4-BE49-F238E27FC236}">
                  <a16:creationId xmlns:a16="http://schemas.microsoft.com/office/drawing/2014/main" id="{22467AB8-CFCA-437F-A841-7C9E0067DC85}"/>
                </a:ext>
              </a:extLst>
            </p:cNvPr>
            <p:cNvSpPr txBox="1"/>
            <p:nvPr/>
          </p:nvSpPr>
          <p:spPr>
            <a:xfrm>
              <a:off x="3391306" y="5647329"/>
              <a:ext cx="5918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LDAP</a:t>
              </a:r>
              <a:endParaRPr kumimoji="0" lang="en-IN"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grpSp>
      <p:pic>
        <p:nvPicPr>
          <p:cNvPr id="114" name="Picture 113">
            <a:extLst>
              <a:ext uri="{FF2B5EF4-FFF2-40B4-BE49-F238E27FC236}">
                <a16:creationId xmlns:a16="http://schemas.microsoft.com/office/drawing/2014/main" id="{C96BBC18-3DC5-48C8-8934-9F1E0F2560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8745" y="1300561"/>
            <a:ext cx="368278" cy="368278"/>
          </a:xfrm>
          <a:prstGeom prst="rect">
            <a:avLst/>
          </a:prstGeom>
        </p:spPr>
      </p:pic>
      <p:sp>
        <p:nvSpPr>
          <p:cNvPr id="118" name="TextBox 117">
            <a:extLst>
              <a:ext uri="{FF2B5EF4-FFF2-40B4-BE49-F238E27FC236}">
                <a16:creationId xmlns:a16="http://schemas.microsoft.com/office/drawing/2014/main" id="{81DF90D2-B9ED-4FFB-884E-1F30103AE513}"/>
              </a:ext>
            </a:extLst>
          </p:cNvPr>
          <p:cNvSpPr txBox="1"/>
          <p:nvPr/>
        </p:nvSpPr>
        <p:spPr>
          <a:xfrm>
            <a:off x="3920192" y="3229437"/>
            <a:ext cx="4667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1516</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cxnSp>
        <p:nvCxnSpPr>
          <p:cNvPr id="127" name="Straight Connector 126">
            <a:extLst>
              <a:ext uri="{FF2B5EF4-FFF2-40B4-BE49-F238E27FC236}">
                <a16:creationId xmlns:a16="http://schemas.microsoft.com/office/drawing/2014/main" id="{71DEECCC-C051-424C-8C33-D333C447688F}"/>
              </a:ext>
            </a:extLst>
          </p:cNvPr>
          <p:cNvCxnSpPr>
            <a:cxnSpLocks/>
          </p:cNvCxnSpPr>
          <p:nvPr/>
        </p:nvCxnSpPr>
        <p:spPr>
          <a:xfrm flipH="1">
            <a:off x="548640" y="4352544"/>
            <a:ext cx="115289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81BD5B7E-1F99-4434-8EE7-41DD1C2D084F}"/>
              </a:ext>
            </a:extLst>
          </p:cNvPr>
          <p:cNvCxnSpPr>
            <a:cxnSpLocks/>
            <a:endCxn id="22" idx="2"/>
          </p:cNvCxnSpPr>
          <p:nvPr/>
        </p:nvCxnSpPr>
        <p:spPr>
          <a:xfrm flipV="1">
            <a:off x="1631282" y="4073438"/>
            <a:ext cx="1798601" cy="1216478"/>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145" name="Group 144">
            <a:extLst>
              <a:ext uri="{FF2B5EF4-FFF2-40B4-BE49-F238E27FC236}">
                <a16:creationId xmlns:a16="http://schemas.microsoft.com/office/drawing/2014/main" id="{92CCA14B-9324-4EBA-84DD-3005AB4E1B0F}"/>
              </a:ext>
            </a:extLst>
          </p:cNvPr>
          <p:cNvGrpSpPr/>
          <p:nvPr/>
        </p:nvGrpSpPr>
        <p:grpSpPr>
          <a:xfrm>
            <a:off x="9272328" y="5321356"/>
            <a:ext cx="2184568" cy="775426"/>
            <a:chOff x="4683594" y="5225745"/>
            <a:chExt cx="2184568" cy="775426"/>
          </a:xfrm>
        </p:grpSpPr>
        <p:grpSp>
          <p:nvGrpSpPr>
            <p:cNvPr id="135" name="Group 134">
              <a:extLst>
                <a:ext uri="{FF2B5EF4-FFF2-40B4-BE49-F238E27FC236}">
                  <a16:creationId xmlns:a16="http://schemas.microsoft.com/office/drawing/2014/main" id="{2CF8FBE5-6C6B-4BA3-889A-DDE8DE2A7872}"/>
                </a:ext>
              </a:extLst>
            </p:cNvPr>
            <p:cNvGrpSpPr/>
            <p:nvPr/>
          </p:nvGrpSpPr>
          <p:grpSpPr>
            <a:xfrm>
              <a:off x="4780044" y="5281921"/>
              <a:ext cx="1927031" cy="630864"/>
              <a:chOff x="8982363" y="5103833"/>
              <a:chExt cx="2549127" cy="834524"/>
            </a:xfrm>
          </p:grpSpPr>
          <p:pic>
            <p:nvPicPr>
              <p:cNvPr id="136" name="Picture 135">
                <a:extLst>
                  <a:ext uri="{FF2B5EF4-FFF2-40B4-BE49-F238E27FC236}">
                    <a16:creationId xmlns:a16="http://schemas.microsoft.com/office/drawing/2014/main" id="{36E4FBC8-45A1-4B17-B21D-27931C5E05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8766" y="5400302"/>
                <a:ext cx="303784" cy="303784"/>
              </a:xfrm>
              <a:prstGeom prst="rect">
                <a:avLst/>
              </a:prstGeom>
            </p:spPr>
          </p:pic>
          <p:pic>
            <p:nvPicPr>
              <p:cNvPr id="137" name="Picture 136">
                <a:extLst>
                  <a:ext uri="{FF2B5EF4-FFF2-40B4-BE49-F238E27FC236}">
                    <a16:creationId xmlns:a16="http://schemas.microsoft.com/office/drawing/2014/main" id="{47146191-2763-4027-8072-790C7F853E28}"/>
                  </a:ext>
                </a:extLst>
              </p:cNvPr>
              <p:cNvPicPr>
                <a:picLocks noChangeAspect="1"/>
              </p:cNvPicPr>
              <p:nvPr/>
            </p:nvPicPr>
            <p:blipFill>
              <a:blip r:embed="rId9"/>
              <a:stretch>
                <a:fillRect/>
              </a:stretch>
            </p:blipFill>
            <p:spPr>
              <a:xfrm>
                <a:off x="10646845" y="5353059"/>
                <a:ext cx="325938" cy="385652"/>
              </a:xfrm>
              <a:prstGeom prst="rect">
                <a:avLst/>
              </a:prstGeom>
            </p:spPr>
          </p:pic>
          <p:pic>
            <p:nvPicPr>
              <p:cNvPr id="138" name="Picture 137">
                <a:extLst>
                  <a:ext uri="{FF2B5EF4-FFF2-40B4-BE49-F238E27FC236}">
                    <a16:creationId xmlns:a16="http://schemas.microsoft.com/office/drawing/2014/main" id="{988AE814-124A-4DBC-9E4B-5FCA293B7FC0}"/>
                  </a:ext>
                </a:extLst>
              </p:cNvPr>
              <p:cNvPicPr>
                <a:picLocks noChangeAspect="1"/>
              </p:cNvPicPr>
              <p:nvPr/>
            </p:nvPicPr>
            <p:blipFill rotWithShape="1">
              <a:blip r:embed="rId10">
                <a:extLst>
                  <a:ext uri="{28A0092B-C50C-407E-A947-70E740481C1C}">
                    <a14:useLocalDpi xmlns:a14="http://schemas.microsoft.com/office/drawing/2010/main"/>
                  </a:ext>
                </a:extLst>
              </a:blip>
              <a:srcRect l="30152" t="11925" r="36067" b="12615"/>
              <a:stretch/>
            </p:blipFill>
            <p:spPr>
              <a:xfrm>
                <a:off x="11084171" y="5170670"/>
                <a:ext cx="447319" cy="751054"/>
              </a:xfrm>
              <a:prstGeom prst="rect">
                <a:avLst/>
              </a:prstGeom>
            </p:spPr>
          </p:pic>
          <p:pic>
            <p:nvPicPr>
              <p:cNvPr id="139" name="Picture 138">
                <a:extLst>
                  <a:ext uri="{FF2B5EF4-FFF2-40B4-BE49-F238E27FC236}">
                    <a16:creationId xmlns:a16="http://schemas.microsoft.com/office/drawing/2014/main" id="{052C77D1-0AD1-45EE-BE34-4417C1B3EE43}"/>
                  </a:ext>
                </a:extLst>
              </p:cNvPr>
              <p:cNvPicPr>
                <a:picLocks noChangeAspect="1"/>
              </p:cNvPicPr>
              <p:nvPr/>
            </p:nvPicPr>
            <p:blipFill rotWithShape="1">
              <a:blip r:embed="rId10">
                <a:extLst>
                  <a:ext uri="{28A0092B-C50C-407E-A947-70E740481C1C}">
                    <a14:useLocalDpi xmlns:a14="http://schemas.microsoft.com/office/drawing/2010/main"/>
                  </a:ext>
                </a:extLst>
              </a:blip>
              <a:srcRect l="30152" t="11925" r="36067" b="12615"/>
              <a:stretch/>
            </p:blipFill>
            <p:spPr>
              <a:xfrm>
                <a:off x="10514431" y="5103833"/>
                <a:ext cx="497033" cy="834524"/>
              </a:xfrm>
              <a:prstGeom prst="rect">
                <a:avLst/>
              </a:prstGeom>
            </p:spPr>
          </p:pic>
          <p:grpSp>
            <p:nvGrpSpPr>
              <p:cNvPr id="140" name="Group 139">
                <a:extLst>
                  <a:ext uri="{FF2B5EF4-FFF2-40B4-BE49-F238E27FC236}">
                    <a16:creationId xmlns:a16="http://schemas.microsoft.com/office/drawing/2014/main" id="{0270E861-9655-4BF1-A303-F521309ABA60}"/>
                  </a:ext>
                </a:extLst>
              </p:cNvPr>
              <p:cNvGrpSpPr/>
              <p:nvPr/>
            </p:nvGrpSpPr>
            <p:grpSpPr>
              <a:xfrm>
                <a:off x="8982363" y="5279827"/>
                <a:ext cx="1459361" cy="499343"/>
                <a:chOff x="8745334" y="5203246"/>
                <a:chExt cx="1809963" cy="619307"/>
              </a:xfrm>
            </p:grpSpPr>
            <p:pic>
              <p:nvPicPr>
                <p:cNvPr id="141" name="Picture 140">
                  <a:extLst>
                    <a:ext uri="{FF2B5EF4-FFF2-40B4-BE49-F238E27FC236}">
                      <a16:creationId xmlns:a16="http://schemas.microsoft.com/office/drawing/2014/main" id="{C7762C66-FE85-44D9-97AB-34D703A179F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745334" y="5241924"/>
                  <a:ext cx="578470" cy="578470"/>
                </a:xfrm>
                <a:prstGeom prst="rect">
                  <a:avLst/>
                </a:prstGeom>
              </p:spPr>
            </p:pic>
            <p:pic>
              <p:nvPicPr>
                <p:cNvPr id="142" name="Picture 141">
                  <a:extLst>
                    <a:ext uri="{FF2B5EF4-FFF2-40B4-BE49-F238E27FC236}">
                      <a16:creationId xmlns:a16="http://schemas.microsoft.com/office/drawing/2014/main" id="{CDFE2D92-387E-4BC8-9B75-6D97F8046DEC}"/>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9341460" y="5203246"/>
                  <a:ext cx="619307" cy="619307"/>
                </a:xfrm>
                <a:prstGeom prst="rect">
                  <a:avLst/>
                </a:prstGeom>
              </p:spPr>
            </p:pic>
            <p:pic>
              <p:nvPicPr>
                <p:cNvPr id="143" name="Picture 142">
                  <a:extLst>
                    <a:ext uri="{FF2B5EF4-FFF2-40B4-BE49-F238E27FC236}">
                      <a16:creationId xmlns:a16="http://schemas.microsoft.com/office/drawing/2014/main" id="{619B2A06-754E-414D-99E6-23EC3084C1F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78425" y="5229649"/>
                  <a:ext cx="576872" cy="576872"/>
                </a:xfrm>
                <a:prstGeom prst="rect">
                  <a:avLst/>
                </a:prstGeom>
              </p:spPr>
            </p:pic>
          </p:grpSp>
        </p:grpSp>
        <p:sp>
          <p:nvSpPr>
            <p:cNvPr id="144" name="Rectangle 143">
              <a:extLst>
                <a:ext uri="{FF2B5EF4-FFF2-40B4-BE49-F238E27FC236}">
                  <a16:creationId xmlns:a16="http://schemas.microsoft.com/office/drawing/2014/main" id="{7C3779D8-97C4-430C-856A-728A6060B302}"/>
                </a:ext>
              </a:extLst>
            </p:cNvPr>
            <p:cNvSpPr/>
            <p:nvPr/>
          </p:nvSpPr>
          <p:spPr>
            <a:xfrm>
              <a:off x="4683594" y="5225745"/>
              <a:ext cx="2184568" cy="775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155" name="Straight Arrow Connector 154">
            <a:extLst>
              <a:ext uri="{FF2B5EF4-FFF2-40B4-BE49-F238E27FC236}">
                <a16:creationId xmlns:a16="http://schemas.microsoft.com/office/drawing/2014/main" id="{13AECDCB-EA1D-447D-9574-3DAE38443FCD}"/>
              </a:ext>
            </a:extLst>
          </p:cNvPr>
          <p:cNvCxnSpPr>
            <a:cxnSpLocks/>
            <a:stCxn id="144" idx="1"/>
            <a:endCxn id="21" idx="2"/>
          </p:cNvCxnSpPr>
          <p:nvPr/>
        </p:nvCxnSpPr>
        <p:spPr>
          <a:xfrm rot="10800000">
            <a:off x="5323608" y="4088019"/>
            <a:ext cx="3948720" cy="1621050"/>
          </a:xfrm>
          <a:prstGeom prst="bentConnector2">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0" name="Straight Arrow Connector 159">
            <a:extLst>
              <a:ext uri="{FF2B5EF4-FFF2-40B4-BE49-F238E27FC236}">
                <a16:creationId xmlns:a16="http://schemas.microsoft.com/office/drawing/2014/main" id="{AB101D6B-EC29-4964-A9F0-D6FE74F84FEF}"/>
              </a:ext>
            </a:extLst>
          </p:cNvPr>
          <p:cNvCxnSpPr>
            <a:cxnSpLocks/>
            <a:stCxn id="164" idx="3"/>
          </p:cNvCxnSpPr>
          <p:nvPr/>
        </p:nvCxnSpPr>
        <p:spPr>
          <a:xfrm flipV="1">
            <a:off x="4227946" y="4088019"/>
            <a:ext cx="892624" cy="1621820"/>
          </a:xfrm>
          <a:prstGeom prst="bentConnector2">
            <a:avLst/>
          </a:prstGeom>
          <a:ln>
            <a:headEnd type="triangle"/>
            <a:tailEnd type="triangle"/>
          </a:ln>
        </p:spPr>
        <p:style>
          <a:lnRef idx="1">
            <a:schemeClr val="accent3"/>
          </a:lnRef>
          <a:fillRef idx="0">
            <a:schemeClr val="accent3"/>
          </a:fillRef>
          <a:effectRef idx="0">
            <a:schemeClr val="accent3"/>
          </a:effectRef>
          <a:fontRef idx="minor">
            <a:schemeClr val="tx1"/>
          </a:fontRef>
        </p:style>
      </p:cxnSp>
      <p:grpSp>
        <p:nvGrpSpPr>
          <p:cNvPr id="162" name="Group 161">
            <a:extLst>
              <a:ext uri="{FF2B5EF4-FFF2-40B4-BE49-F238E27FC236}">
                <a16:creationId xmlns:a16="http://schemas.microsoft.com/office/drawing/2014/main" id="{C9BB6CA8-AAB5-4F4D-A9A2-5C8A273B9893}"/>
              </a:ext>
            </a:extLst>
          </p:cNvPr>
          <p:cNvGrpSpPr/>
          <p:nvPr/>
        </p:nvGrpSpPr>
        <p:grpSpPr>
          <a:xfrm>
            <a:off x="2043378" y="5322126"/>
            <a:ext cx="2184568" cy="775426"/>
            <a:chOff x="4683594" y="5225745"/>
            <a:chExt cx="2184568" cy="775426"/>
          </a:xfrm>
        </p:grpSpPr>
        <p:grpSp>
          <p:nvGrpSpPr>
            <p:cNvPr id="163" name="Group 162">
              <a:extLst>
                <a:ext uri="{FF2B5EF4-FFF2-40B4-BE49-F238E27FC236}">
                  <a16:creationId xmlns:a16="http://schemas.microsoft.com/office/drawing/2014/main" id="{32F39990-8464-41A2-A1BA-95EDAD7381FD}"/>
                </a:ext>
              </a:extLst>
            </p:cNvPr>
            <p:cNvGrpSpPr/>
            <p:nvPr/>
          </p:nvGrpSpPr>
          <p:grpSpPr>
            <a:xfrm>
              <a:off x="4780044" y="5281921"/>
              <a:ext cx="1927031" cy="630864"/>
              <a:chOff x="8982363" y="5103833"/>
              <a:chExt cx="2549127" cy="834524"/>
            </a:xfrm>
          </p:grpSpPr>
          <p:pic>
            <p:nvPicPr>
              <p:cNvPr id="165" name="Picture 164">
                <a:extLst>
                  <a:ext uri="{FF2B5EF4-FFF2-40B4-BE49-F238E27FC236}">
                    <a16:creationId xmlns:a16="http://schemas.microsoft.com/office/drawing/2014/main" id="{5429FEA7-1B45-43EB-853E-7FDB7EB4EB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8766" y="5400302"/>
                <a:ext cx="303784" cy="303784"/>
              </a:xfrm>
              <a:prstGeom prst="rect">
                <a:avLst/>
              </a:prstGeom>
            </p:spPr>
          </p:pic>
          <p:pic>
            <p:nvPicPr>
              <p:cNvPr id="166" name="Picture 165">
                <a:extLst>
                  <a:ext uri="{FF2B5EF4-FFF2-40B4-BE49-F238E27FC236}">
                    <a16:creationId xmlns:a16="http://schemas.microsoft.com/office/drawing/2014/main" id="{26E95BCC-306C-42E1-8FB6-5ABC1FE03471}"/>
                  </a:ext>
                </a:extLst>
              </p:cNvPr>
              <p:cNvPicPr>
                <a:picLocks noChangeAspect="1"/>
              </p:cNvPicPr>
              <p:nvPr/>
            </p:nvPicPr>
            <p:blipFill>
              <a:blip r:embed="rId9"/>
              <a:stretch>
                <a:fillRect/>
              </a:stretch>
            </p:blipFill>
            <p:spPr>
              <a:xfrm>
                <a:off x="10646845" y="5353059"/>
                <a:ext cx="325938" cy="385652"/>
              </a:xfrm>
              <a:prstGeom prst="rect">
                <a:avLst/>
              </a:prstGeom>
            </p:spPr>
          </p:pic>
          <p:pic>
            <p:nvPicPr>
              <p:cNvPr id="167" name="Picture 166">
                <a:extLst>
                  <a:ext uri="{FF2B5EF4-FFF2-40B4-BE49-F238E27FC236}">
                    <a16:creationId xmlns:a16="http://schemas.microsoft.com/office/drawing/2014/main" id="{FC82C6A5-A6C5-4128-8F9D-51D56BCC43BF}"/>
                  </a:ext>
                </a:extLst>
              </p:cNvPr>
              <p:cNvPicPr>
                <a:picLocks noChangeAspect="1"/>
              </p:cNvPicPr>
              <p:nvPr/>
            </p:nvPicPr>
            <p:blipFill rotWithShape="1">
              <a:blip r:embed="rId10">
                <a:extLst>
                  <a:ext uri="{28A0092B-C50C-407E-A947-70E740481C1C}">
                    <a14:useLocalDpi xmlns:a14="http://schemas.microsoft.com/office/drawing/2010/main"/>
                  </a:ext>
                </a:extLst>
              </a:blip>
              <a:srcRect l="30152" t="11925" r="36067" b="12615"/>
              <a:stretch/>
            </p:blipFill>
            <p:spPr>
              <a:xfrm>
                <a:off x="11084171" y="5170670"/>
                <a:ext cx="447319" cy="751054"/>
              </a:xfrm>
              <a:prstGeom prst="rect">
                <a:avLst/>
              </a:prstGeom>
            </p:spPr>
          </p:pic>
          <p:pic>
            <p:nvPicPr>
              <p:cNvPr id="168" name="Picture 167">
                <a:extLst>
                  <a:ext uri="{FF2B5EF4-FFF2-40B4-BE49-F238E27FC236}">
                    <a16:creationId xmlns:a16="http://schemas.microsoft.com/office/drawing/2014/main" id="{4CB448AE-C6D1-4E47-A9A5-47C3FD4914FD}"/>
                  </a:ext>
                </a:extLst>
              </p:cNvPr>
              <p:cNvPicPr>
                <a:picLocks noChangeAspect="1"/>
              </p:cNvPicPr>
              <p:nvPr/>
            </p:nvPicPr>
            <p:blipFill rotWithShape="1">
              <a:blip r:embed="rId10">
                <a:extLst>
                  <a:ext uri="{28A0092B-C50C-407E-A947-70E740481C1C}">
                    <a14:useLocalDpi xmlns:a14="http://schemas.microsoft.com/office/drawing/2010/main"/>
                  </a:ext>
                </a:extLst>
              </a:blip>
              <a:srcRect l="30152" t="11925" r="36067" b="12615"/>
              <a:stretch/>
            </p:blipFill>
            <p:spPr>
              <a:xfrm>
                <a:off x="10514431" y="5103833"/>
                <a:ext cx="497033" cy="834524"/>
              </a:xfrm>
              <a:prstGeom prst="rect">
                <a:avLst/>
              </a:prstGeom>
            </p:spPr>
          </p:pic>
          <p:grpSp>
            <p:nvGrpSpPr>
              <p:cNvPr id="169" name="Group 168">
                <a:extLst>
                  <a:ext uri="{FF2B5EF4-FFF2-40B4-BE49-F238E27FC236}">
                    <a16:creationId xmlns:a16="http://schemas.microsoft.com/office/drawing/2014/main" id="{06386F2B-C125-4726-BC11-44F2DDCC732A}"/>
                  </a:ext>
                </a:extLst>
              </p:cNvPr>
              <p:cNvGrpSpPr/>
              <p:nvPr/>
            </p:nvGrpSpPr>
            <p:grpSpPr>
              <a:xfrm>
                <a:off x="8982363" y="5279827"/>
                <a:ext cx="1459361" cy="499343"/>
                <a:chOff x="8745334" y="5203246"/>
                <a:chExt cx="1809963" cy="619307"/>
              </a:xfrm>
            </p:grpSpPr>
            <p:pic>
              <p:nvPicPr>
                <p:cNvPr id="170" name="Picture 169">
                  <a:extLst>
                    <a:ext uri="{FF2B5EF4-FFF2-40B4-BE49-F238E27FC236}">
                      <a16:creationId xmlns:a16="http://schemas.microsoft.com/office/drawing/2014/main" id="{D0541F08-C05B-4C9E-85B9-4395F2AA075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8745334" y="5241924"/>
                  <a:ext cx="578470" cy="578470"/>
                </a:xfrm>
                <a:prstGeom prst="rect">
                  <a:avLst/>
                </a:prstGeom>
              </p:spPr>
            </p:pic>
            <p:pic>
              <p:nvPicPr>
                <p:cNvPr id="171" name="Picture 170">
                  <a:extLst>
                    <a:ext uri="{FF2B5EF4-FFF2-40B4-BE49-F238E27FC236}">
                      <a16:creationId xmlns:a16="http://schemas.microsoft.com/office/drawing/2014/main" id="{1D34CF17-8423-4CD1-8638-6770C8127C50}"/>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9341460" y="5203246"/>
                  <a:ext cx="619307" cy="619307"/>
                </a:xfrm>
                <a:prstGeom prst="rect">
                  <a:avLst/>
                </a:prstGeom>
              </p:spPr>
            </p:pic>
            <p:pic>
              <p:nvPicPr>
                <p:cNvPr id="172" name="Picture 171">
                  <a:extLst>
                    <a:ext uri="{FF2B5EF4-FFF2-40B4-BE49-F238E27FC236}">
                      <a16:creationId xmlns:a16="http://schemas.microsoft.com/office/drawing/2014/main" id="{E6F077B1-F9B7-481A-BE33-4073F43E38E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78425" y="5229649"/>
                  <a:ext cx="576872" cy="576872"/>
                </a:xfrm>
                <a:prstGeom prst="rect">
                  <a:avLst/>
                </a:prstGeom>
              </p:spPr>
            </p:pic>
          </p:grpSp>
        </p:grpSp>
        <p:sp>
          <p:nvSpPr>
            <p:cNvPr id="164" name="Rectangle 163">
              <a:extLst>
                <a:ext uri="{FF2B5EF4-FFF2-40B4-BE49-F238E27FC236}">
                  <a16:creationId xmlns:a16="http://schemas.microsoft.com/office/drawing/2014/main" id="{9A94125E-FC50-4A98-8C0B-A5C9E38B23AC}"/>
                </a:ext>
              </a:extLst>
            </p:cNvPr>
            <p:cNvSpPr/>
            <p:nvPr/>
          </p:nvSpPr>
          <p:spPr>
            <a:xfrm>
              <a:off x="4683594" y="5225745"/>
              <a:ext cx="2184568" cy="775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75" name="TextBox 174">
            <a:extLst>
              <a:ext uri="{FF2B5EF4-FFF2-40B4-BE49-F238E27FC236}">
                <a16:creationId xmlns:a16="http://schemas.microsoft.com/office/drawing/2014/main" id="{69016580-5FC4-4006-A7DC-303AC3C42B9D}"/>
              </a:ext>
            </a:extLst>
          </p:cNvPr>
          <p:cNvSpPr txBox="1"/>
          <p:nvPr/>
        </p:nvSpPr>
        <p:spPr>
          <a:xfrm>
            <a:off x="5962908" y="5510576"/>
            <a:ext cx="39626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443</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sp>
        <p:nvSpPr>
          <p:cNvPr id="180" name="TextBox 179">
            <a:extLst>
              <a:ext uri="{FF2B5EF4-FFF2-40B4-BE49-F238E27FC236}">
                <a16:creationId xmlns:a16="http://schemas.microsoft.com/office/drawing/2014/main" id="{A61A9020-A53D-4ED1-86B8-BFC6AC793E15}"/>
              </a:ext>
            </a:extLst>
          </p:cNvPr>
          <p:cNvSpPr txBox="1"/>
          <p:nvPr/>
        </p:nvSpPr>
        <p:spPr>
          <a:xfrm>
            <a:off x="3929746" y="1224790"/>
            <a:ext cx="5509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27017</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grpSp>
        <p:nvGrpSpPr>
          <p:cNvPr id="182" name="Group 181">
            <a:extLst>
              <a:ext uri="{FF2B5EF4-FFF2-40B4-BE49-F238E27FC236}">
                <a16:creationId xmlns:a16="http://schemas.microsoft.com/office/drawing/2014/main" id="{B9B979D6-9EF1-42A3-96A7-130F7AD9AC3B}"/>
              </a:ext>
            </a:extLst>
          </p:cNvPr>
          <p:cNvGrpSpPr/>
          <p:nvPr/>
        </p:nvGrpSpPr>
        <p:grpSpPr>
          <a:xfrm>
            <a:off x="4911506" y="962240"/>
            <a:ext cx="816163" cy="1131558"/>
            <a:chOff x="4829227" y="3831072"/>
            <a:chExt cx="816163" cy="1131558"/>
          </a:xfrm>
        </p:grpSpPr>
        <p:grpSp>
          <p:nvGrpSpPr>
            <p:cNvPr id="183" name="Group 182">
              <a:extLst>
                <a:ext uri="{FF2B5EF4-FFF2-40B4-BE49-F238E27FC236}">
                  <a16:creationId xmlns:a16="http://schemas.microsoft.com/office/drawing/2014/main" id="{E8438429-BB21-4E07-A803-9233750BFE4B}"/>
                </a:ext>
              </a:extLst>
            </p:cNvPr>
            <p:cNvGrpSpPr/>
            <p:nvPr/>
          </p:nvGrpSpPr>
          <p:grpSpPr>
            <a:xfrm>
              <a:off x="4829227" y="3831072"/>
              <a:ext cx="816163" cy="953719"/>
              <a:chOff x="4576005" y="1146248"/>
              <a:chExt cx="1364600" cy="1594589"/>
            </a:xfrm>
          </p:grpSpPr>
          <p:pic>
            <p:nvPicPr>
              <p:cNvPr id="185" name="Picture 184">
                <a:extLst>
                  <a:ext uri="{FF2B5EF4-FFF2-40B4-BE49-F238E27FC236}">
                    <a16:creationId xmlns:a16="http://schemas.microsoft.com/office/drawing/2014/main" id="{1ADF06B4-3A94-43AE-9BD0-E37911B8AEBB}"/>
                  </a:ext>
                </a:extLst>
              </p:cNvPr>
              <p:cNvPicPr>
                <a:picLocks noChangeAspect="1"/>
              </p:cNvPicPr>
              <p:nvPr/>
            </p:nvPicPr>
            <p:blipFill>
              <a:blip r:embed="rId4"/>
              <a:stretch>
                <a:fillRect/>
              </a:stretch>
            </p:blipFill>
            <p:spPr>
              <a:xfrm>
                <a:off x="4576005" y="1146248"/>
                <a:ext cx="1364600" cy="1594589"/>
              </a:xfrm>
              <a:prstGeom prst="rect">
                <a:avLst/>
              </a:prstGeom>
            </p:spPr>
          </p:pic>
          <p:pic>
            <p:nvPicPr>
              <p:cNvPr id="186" name="Picture 185" descr="A close up of a sign&#10;&#10;Description automatically generated">
                <a:extLst>
                  <a:ext uri="{FF2B5EF4-FFF2-40B4-BE49-F238E27FC236}">
                    <a16:creationId xmlns:a16="http://schemas.microsoft.com/office/drawing/2014/main" id="{48FFB0FE-5932-4DF7-97FE-2590774E4605}"/>
                  </a:ext>
                </a:extLst>
              </p:cNvPr>
              <p:cNvPicPr>
                <a:picLocks noChangeAspect="1"/>
              </p:cNvPicPr>
              <p:nvPr/>
            </p:nvPicPr>
            <p:blipFill>
              <a:blip r:embed="rId6"/>
              <a:stretch>
                <a:fillRect/>
              </a:stretch>
            </p:blipFill>
            <p:spPr>
              <a:xfrm>
                <a:off x="5180921" y="1750786"/>
                <a:ext cx="453693" cy="453693"/>
              </a:xfrm>
              <a:prstGeom prst="rect">
                <a:avLst/>
              </a:prstGeom>
            </p:spPr>
          </p:pic>
        </p:grpSp>
        <p:sp>
          <p:nvSpPr>
            <p:cNvPr id="184" name="TextBox 183">
              <a:extLst>
                <a:ext uri="{FF2B5EF4-FFF2-40B4-BE49-F238E27FC236}">
                  <a16:creationId xmlns:a16="http://schemas.microsoft.com/office/drawing/2014/main" id="{9E528F93-2331-448F-9065-CD87D08EAE7A}"/>
                </a:ext>
              </a:extLst>
            </p:cNvPr>
            <p:cNvSpPr txBox="1"/>
            <p:nvPr/>
          </p:nvSpPr>
          <p:spPr>
            <a:xfrm>
              <a:off x="4859072" y="4685631"/>
              <a:ext cx="76655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Meeting</a:t>
              </a:r>
              <a:endParaRPr kumimoji="0" lang="en-IN" sz="12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grpSp>
      <p:sp>
        <p:nvSpPr>
          <p:cNvPr id="189" name="TextBox 188">
            <a:extLst>
              <a:ext uri="{FF2B5EF4-FFF2-40B4-BE49-F238E27FC236}">
                <a16:creationId xmlns:a16="http://schemas.microsoft.com/office/drawing/2014/main" id="{9D1C7336-51F9-4E65-86E9-3739CC1C3F39}"/>
              </a:ext>
            </a:extLst>
          </p:cNvPr>
          <p:cNvSpPr txBox="1"/>
          <p:nvPr/>
        </p:nvSpPr>
        <p:spPr>
          <a:xfrm>
            <a:off x="5296514" y="2472282"/>
            <a:ext cx="39626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443</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sp>
        <p:nvSpPr>
          <p:cNvPr id="194" name="TextBox 193">
            <a:extLst>
              <a:ext uri="{FF2B5EF4-FFF2-40B4-BE49-F238E27FC236}">
                <a16:creationId xmlns:a16="http://schemas.microsoft.com/office/drawing/2014/main" id="{59356036-1965-44A9-AB1F-D3F3A15002B9}"/>
              </a:ext>
            </a:extLst>
          </p:cNvPr>
          <p:cNvSpPr txBox="1"/>
          <p:nvPr/>
        </p:nvSpPr>
        <p:spPr>
          <a:xfrm>
            <a:off x="3841918" y="2214386"/>
            <a:ext cx="5509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27017</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sp>
        <p:nvSpPr>
          <p:cNvPr id="206" name="TextBox 205">
            <a:extLst>
              <a:ext uri="{FF2B5EF4-FFF2-40B4-BE49-F238E27FC236}">
                <a16:creationId xmlns:a16="http://schemas.microsoft.com/office/drawing/2014/main" id="{01751D62-37BA-4C44-A7BD-1F43298C1977}"/>
              </a:ext>
            </a:extLst>
          </p:cNvPr>
          <p:cNvSpPr txBox="1"/>
          <p:nvPr/>
        </p:nvSpPr>
        <p:spPr>
          <a:xfrm>
            <a:off x="6532745" y="1217397"/>
            <a:ext cx="10259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19302* UDP</a:t>
            </a:r>
          </a:p>
        </p:txBody>
      </p:sp>
      <p:sp>
        <p:nvSpPr>
          <p:cNvPr id="207" name="TextBox 206">
            <a:extLst>
              <a:ext uri="{FF2B5EF4-FFF2-40B4-BE49-F238E27FC236}">
                <a16:creationId xmlns:a16="http://schemas.microsoft.com/office/drawing/2014/main" id="{9F5EA610-73C6-424C-AEE2-42CF3215B974}"/>
              </a:ext>
            </a:extLst>
          </p:cNvPr>
          <p:cNvSpPr txBox="1"/>
          <p:nvPr/>
        </p:nvSpPr>
        <p:spPr>
          <a:xfrm>
            <a:off x="8518836" y="2136227"/>
            <a:ext cx="19332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 </a:t>
            </a:r>
            <a:r>
              <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STUN</a:t>
            </a: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ポートは変更可能</a:t>
            </a:r>
            <a:endPar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Google</a:t>
            </a: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のデフォルトは</a:t>
            </a:r>
            <a:r>
              <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19302</a:t>
            </a:r>
          </a:p>
        </p:txBody>
      </p:sp>
      <p:sp>
        <p:nvSpPr>
          <p:cNvPr id="210" name="TextBox 209">
            <a:extLst>
              <a:ext uri="{FF2B5EF4-FFF2-40B4-BE49-F238E27FC236}">
                <a16:creationId xmlns:a16="http://schemas.microsoft.com/office/drawing/2014/main" id="{EDDCADB7-EBB5-44F2-8C42-0A0540FDAEA4}"/>
              </a:ext>
            </a:extLst>
          </p:cNvPr>
          <p:cNvSpPr txBox="1"/>
          <p:nvPr/>
        </p:nvSpPr>
        <p:spPr>
          <a:xfrm>
            <a:off x="9494593" y="1825216"/>
            <a:ext cx="10259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19302* UDP</a:t>
            </a:r>
          </a:p>
        </p:txBody>
      </p:sp>
      <p:sp>
        <p:nvSpPr>
          <p:cNvPr id="215" name="TextBox 214">
            <a:extLst>
              <a:ext uri="{FF2B5EF4-FFF2-40B4-BE49-F238E27FC236}">
                <a16:creationId xmlns:a16="http://schemas.microsoft.com/office/drawing/2014/main" id="{4392F0C5-00C3-4D7A-BE81-2A6200C7AD46}"/>
              </a:ext>
            </a:extLst>
          </p:cNvPr>
          <p:cNvSpPr txBox="1"/>
          <p:nvPr/>
        </p:nvSpPr>
        <p:spPr>
          <a:xfrm>
            <a:off x="4679166" y="5516837"/>
            <a:ext cx="39626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443</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sp>
        <p:nvSpPr>
          <p:cNvPr id="221" name="TextBox 220">
            <a:extLst>
              <a:ext uri="{FF2B5EF4-FFF2-40B4-BE49-F238E27FC236}">
                <a16:creationId xmlns:a16="http://schemas.microsoft.com/office/drawing/2014/main" id="{9B8F363E-47BD-4CBC-AEE6-057335046932}"/>
              </a:ext>
            </a:extLst>
          </p:cNvPr>
          <p:cNvSpPr txBox="1"/>
          <p:nvPr/>
        </p:nvSpPr>
        <p:spPr>
          <a:xfrm>
            <a:off x="7596968" y="2406174"/>
            <a:ext cx="39626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443</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sp>
        <p:nvSpPr>
          <p:cNvPr id="223" name="TextBox 222">
            <a:extLst>
              <a:ext uri="{FF2B5EF4-FFF2-40B4-BE49-F238E27FC236}">
                <a16:creationId xmlns:a16="http://schemas.microsoft.com/office/drawing/2014/main" id="{7A6610B3-0A27-4792-BBBA-5F8E3182D100}"/>
              </a:ext>
            </a:extLst>
          </p:cNvPr>
          <p:cNvSpPr txBox="1"/>
          <p:nvPr/>
        </p:nvSpPr>
        <p:spPr>
          <a:xfrm>
            <a:off x="2864634" y="4414432"/>
            <a:ext cx="4667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1533</a:t>
            </a:r>
            <a:endParaRPr kumimoji="0" lang="en-IN"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endParaRPr>
          </a:p>
        </p:txBody>
      </p:sp>
      <p:grpSp>
        <p:nvGrpSpPr>
          <p:cNvPr id="230" name="Group 229">
            <a:extLst>
              <a:ext uri="{FF2B5EF4-FFF2-40B4-BE49-F238E27FC236}">
                <a16:creationId xmlns:a16="http://schemas.microsoft.com/office/drawing/2014/main" id="{900B3AAB-5450-4543-A1E5-6F7E3A631578}"/>
              </a:ext>
            </a:extLst>
          </p:cNvPr>
          <p:cNvGrpSpPr/>
          <p:nvPr/>
        </p:nvGrpSpPr>
        <p:grpSpPr>
          <a:xfrm>
            <a:off x="8981487" y="2790558"/>
            <a:ext cx="971960" cy="1401512"/>
            <a:chOff x="10873450" y="2951030"/>
            <a:chExt cx="971960" cy="1401512"/>
          </a:xfrm>
        </p:grpSpPr>
        <p:grpSp>
          <p:nvGrpSpPr>
            <p:cNvPr id="213" name="Group 212">
              <a:extLst>
                <a:ext uri="{FF2B5EF4-FFF2-40B4-BE49-F238E27FC236}">
                  <a16:creationId xmlns:a16="http://schemas.microsoft.com/office/drawing/2014/main" id="{30A092E3-51ED-46FE-B4AF-DE53DC18A963}"/>
                </a:ext>
              </a:extLst>
            </p:cNvPr>
            <p:cNvGrpSpPr/>
            <p:nvPr/>
          </p:nvGrpSpPr>
          <p:grpSpPr>
            <a:xfrm>
              <a:off x="10947711" y="3031489"/>
              <a:ext cx="823438" cy="1267184"/>
              <a:chOff x="11011342" y="2467020"/>
              <a:chExt cx="817790" cy="1258493"/>
            </a:xfrm>
          </p:grpSpPr>
          <p:pic>
            <p:nvPicPr>
              <p:cNvPr id="17" name="Picture 16">
                <a:extLst>
                  <a:ext uri="{FF2B5EF4-FFF2-40B4-BE49-F238E27FC236}">
                    <a16:creationId xmlns:a16="http://schemas.microsoft.com/office/drawing/2014/main" id="{BA2BE62E-CCEF-4E35-9CAE-67C3BAFAF083}"/>
                  </a:ext>
                </a:extLst>
              </p:cNvPr>
              <p:cNvPicPr>
                <a:picLocks noChangeAspect="1"/>
              </p:cNvPicPr>
              <p:nvPr/>
            </p:nvPicPr>
            <p:blipFill>
              <a:blip r:embed="rId15"/>
              <a:stretch>
                <a:fillRect/>
              </a:stretch>
            </p:blipFill>
            <p:spPr>
              <a:xfrm>
                <a:off x="11011342" y="2467020"/>
                <a:ext cx="817789" cy="556262"/>
              </a:xfrm>
              <a:prstGeom prst="rect">
                <a:avLst/>
              </a:prstGeom>
            </p:spPr>
          </p:pic>
          <p:grpSp>
            <p:nvGrpSpPr>
              <p:cNvPr id="212" name="Group 211">
                <a:extLst>
                  <a:ext uri="{FF2B5EF4-FFF2-40B4-BE49-F238E27FC236}">
                    <a16:creationId xmlns:a16="http://schemas.microsoft.com/office/drawing/2014/main" id="{177133E5-B848-4B16-A9FD-3A8EBB292FC5}"/>
                  </a:ext>
                </a:extLst>
              </p:cNvPr>
              <p:cNvGrpSpPr/>
              <p:nvPr/>
            </p:nvGrpSpPr>
            <p:grpSpPr>
              <a:xfrm>
                <a:off x="11048002" y="3162637"/>
                <a:ext cx="781130" cy="562876"/>
                <a:chOff x="11011342" y="3133267"/>
                <a:chExt cx="892195" cy="642908"/>
              </a:xfrm>
            </p:grpSpPr>
            <p:sp>
              <p:nvSpPr>
                <p:cNvPr id="80" name="Google Shape;3837;p36">
                  <a:extLst>
                    <a:ext uri="{FF2B5EF4-FFF2-40B4-BE49-F238E27FC236}">
                      <a16:creationId xmlns:a16="http://schemas.microsoft.com/office/drawing/2014/main" id="{4749326D-F29F-EA41-AC18-553101A8F8FA}"/>
                    </a:ext>
                  </a:extLst>
                </p:cNvPr>
                <p:cNvSpPr/>
                <p:nvPr/>
              </p:nvSpPr>
              <p:spPr>
                <a:xfrm>
                  <a:off x="11011342" y="3133267"/>
                  <a:ext cx="892195" cy="642908"/>
                </a:xfrm>
                <a:custGeom>
                  <a:avLst/>
                  <a:gdLst/>
                  <a:ahLst/>
                  <a:cxnLst/>
                  <a:rect l="l" t="t"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chemeClr val="tx1"/>
                </a:solidFill>
                <a:ln>
                  <a:noFill/>
                </a:ln>
              </p:spPr>
              <p:txBody>
                <a:bodyPr spcFirstLastPara="1" wrap="square" lIns="19025" tIns="19025" rIns="19025" bIns="190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000000"/>
                    </a:solidFill>
                    <a:effectLst/>
                    <a:uLnTx/>
                    <a:uFillTx/>
                    <a:latin typeface="Yu Gothic Medium" panose="020B0500000000000000" pitchFamily="50" charset="-128"/>
                    <a:ea typeface="Yu Gothic Medium" panose="020B0500000000000000" pitchFamily="50" charset="-128"/>
                    <a:cs typeface="Calibri"/>
                    <a:sym typeface="Calibri"/>
                  </a:endParaRPr>
                </a:p>
              </p:txBody>
            </p:sp>
            <p:pic>
              <p:nvPicPr>
                <p:cNvPr id="53" name="Picture 52" descr="Icon&#10;&#10;Description automatically generated">
                  <a:extLst>
                    <a:ext uri="{FF2B5EF4-FFF2-40B4-BE49-F238E27FC236}">
                      <a16:creationId xmlns:a16="http://schemas.microsoft.com/office/drawing/2014/main" id="{68602A7B-4263-CB42-9107-9B05C65BC0EC}"/>
                    </a:ext>
                  </a:extLst>
                </p:cNvPr>
                <p:cNvPicPr>
                  <a:picLocks noChangeAspect="1"/>
                </p:cNvPicPr>
                <p:nvPr/>
              </p:nvPicPr>
              <p:blipFill>
                <a:blip r:embed="rId16"/>
                <a:stretch>
                  <a:fillRect/>
                </a:stretch>
              </p:blipFill>
              <p:spPr>
                <a:xfrm>
                  <a:off x="11118632" y="3328041"/>
                  <a:ext cx="399329" cy="399329"/>
                </a:xfrm>
                <a:prstGeom prst="rect">
                  <a:avLst/>
                </a:prstGeom>
              </p:spPr>
            </p:pic>
            <p:sp>
              <p:nvSpPr>
                <p:cNvPr id="55" name="TextBox 54">
                  <a:extLst>
                    <a:ext uri="{FF2B5EF4-FFF2-40B4-BE49-F238E27FC236}">
                      <a16:creationId xmlns:a16="http://schemas.microsoft.com/office/drawing/2014/main" id="{26B12754-293B-5447-8E44-6ADAA5A6C615}"/>
                    </a:ext>
                  </a:extLst>
                </p:cNvPr>
                <p:cNvSpPr txBox="1"/>
                <p:nvPr/>
              </p:nvSpPr>
              <p:spPr>
                <a:xfrm>
                  <a:off x="11367808" y="3419593"/>
                  <a:ext cx="49564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Yu Gothic Medium" panose="020B0500000000000000" pitchFamily="50" charset="-128"/>
                      <a:ea typeface="Yu Gothic Medium" panose="020B0500000000000000" pitchFamily="50" charset="-128"/>
                      <a:cs typeface="+mn-cs"/>
                    </a:rPr>
                    <a:t>FCM</a:t>
                  </a:r>
                </a:p>
              </p:txBody>
            </p:sp>
          </p:grpSp>
        </p:grpSp>
        <p:sp>
          <p:nvSpPr>
            <p:cNvPr id="228" name="Rectangle 227">
              <a:extLst>
                <a:ext uri="{FF2B5EF4-FFF2-40B4-BE49-F238E27FC236}">
                  <a16:creationId xmlns:a16="http://schemas.microsoft.com/office/drawing/2014/main" id="{ECE3D6BF-6FCA-4C94-8976-D787E792DF15}"/>
                </a:ext>
              </a:extLst>
            </p:cNvPr>
            <p:cNvSpPr/>
            <p:nvPr/>
          </p:nvSpPr>
          <p:spPr>
            <a:xfrm>
              <a:off x="10873450" y="2951030"/>
              <a:ext cx="971960" cy="1401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235" name="Straight Arrow Connector 234">
            <a:extLst>
              <a:ext uri="{FF2B5EF4-FFF2-40B4-BE49-F238E27FC236}">
                <a16:creationId xmlns:a16="http://schemas.microsoft.com/office/drawing/2014/main" id="{7E6D507B-5365-419F-8E31-FA1876ED1D27}"/>
              </a:ext>
            </a:extLst>
          </p:cNvPr>
          <p:cNvCxnSpPr>
            <a:cxnSpLocks/>
            <a:stCxn id="228" idx="2"/>
            <a:endCxn id="144" idx="0"/>
          </p:cNvCxnSpPr>
          <p:nvPr/>
        </p:nvCxnSpPr>
        <p:spPr>
          <a:xfrm>
            <a:off x="9467467" y="4192070"/>
            <a:ext cx="897145" cy="1129286"/>
          </a:xfrm>
          <a:prstGeom prst="straightConnector1">
            <a:avLst/>
          </a:prstGeom>
          <a:ln>
            <a:prstDash val="dash"/>
            <a:headEnd type="none"/>
            <a:tailEnd type="triangle"/>
          </a:ln>
        </p:spPr>
        <p:style>
          <a:lnRef idx="1">
            <a:schemeClr val="accent3"/>
          </a:lnRef>
          <a:fillRef idx="0">
            <a:schemeClr val="accent3"/>
          </a:fillRef>
          <a:effectRef idx="0">
            <a:schemeClr val="accent3"/>
          </a:effectRef>
          <a:fontRef idx="minor">
            <a:schemeClr val="tx1"/>
          </a:fontRef>
        </p:style>
      </p:cxnSp>
      <p:cxnSp>
        <p:nvCxnSpPr>
          <p:cNvPr id="238" name="Straight Arrow Connector 237">
            <a:extLst>
              <a:ext uri="{FF2B5EF4-FFF2-40B4-BE49-F238E27FC236}">
                <a16:creationId xmlns:a16="http://schemas.microsoft.com/office/drawing/2014/main" id="{E2552991-5217-4F44-8E97-C62382A8B33E}"/>
              </a:ext>
            </a:extLst>
          </p:cNvPr>
          <p:cNvCxnSpPr>
            <a:cxnSpLocks/>
            <a:stCxn id="3" idx="0"/>
            <a:endCxn id="164" idx="2"/>
          </p:cNvCxnSpPr>
          <p:nvPr/>
        </p:nvCxnSpPr>
        <p:spPr>
          <a:xfrm flipH="1">
            <a:off x="3135662" y="1435812"/>
            <a:ext cx="7759540" cy="4661740"/>
          </a:xfrm>
          <a:prstGeom prst="bentConnector4">
            <a:avLst>
              <a:gd name="adj1" fmla="val -9321"/>
              <a:gd name="adj2" fmla="val 104904"/>
            </a:avLst>
          </a:prstGeom>
          <a:ln w="6350">
            <a:solidFill>
              <a:schemeClr val="bg1">
                <a:lumMod val="50000"/>
              </a:schemeClr>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246" name="TextBox 245">
            <a:extLst>
              <a:ext uri="{FF2B5EF4-FFF2-40B4-BE49-F238E27FC236}">
                <a16:creationId xmlns:a16="http://schemas.microsoft.com/office/drawing/2014/main" id="{E312BE4C-FD18-4E90-8098-2FFBC14F2879}"/>
              </a:ext>
            </a:extLst>
          </p:cNvPr>
          <p:cNvSpPr txBox="1"/>
          <p:nvPr/>
        </p:nvSpPr>
        <p:spPr>
          <a:xfrm>
            <a:off x="9220821" y="4766340"/>
            <a:ext cx="10259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モバイル</a:t>
            </a:r>
            <a:endPar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デバイスのみ</a:t>
            </a:r>
            <a:endPar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endParaRPr>
          </a:p>
        </p:txBody>
      </p:sp>
      <p:cxnSp>
        <p:nvCxnSpPr>
          <p:cNvPr id="249" name="Straight Arrow Connector 248">
            <a:extLst>
              <a:ext uri="{FF2B5EF4-FFF2-40B4-BE49-F238E27FC236}">
                <a16:creationId xmlns:a16="http://schemas.microsoft.com/office/drawing/2014/main" id="{F0B5B04B-4B67-4EF0-B2E1-DEB8AE56B0BB}"/>
              </a:ext>
            </a:extLst>
          </p:cNvPr>
          <p:cNvCxnSpPr>
            <a:cxnSpLocks/>
            <a:stCxn id="228" idx="1"/>
            <a:endCxn id="164" idx="0"/>
          </p:cNvCxnSpPr>
          <p:nvPr/>
        </p:nvCxnSpPr>
        <p:spPr>
          <a:xfrm flipH="1">
            <a:off x="3135662" y="3491314"/>
            <a:ext cx="5845825" cy="1830812"/>
          </a:xfrm>
          <a:prstGeom prst="straightConnector1">
            <a:avLst/>
          </a:prstGeom>
          <a:ln>
            <a:prstDash val="dash"/>
            <a:headEnd type="none"/>
            <a:tailEnd type="triangle"/>
          </a:ln>
        </p:spPr>
        <p:style>
          <a:lnRef idx="1">
            <a:schemeClr val="accent3"/>
          </a:lnRef>
          <a:fillRef idx="0">
            <a:schemeClr val="accent3"/>
          </a:fillRef>
          <a:effectRef idx="0">
            <a:schemeClr val="accent3"/>
          </a:effectRef>
          <a:fontRef idx="minor">
            <a:schemeClr val="tx1"/>
          </a:fontRef>
        </p:style>
      </p:cxnSp>
      <p:cxnSp>
        <p:nvCxnSpPr>
          <p:cNvPr id="253" name="Straight Arrow Connector 252">
            <a:extLst>
              <a:ext uri="{FF2B5EF4-FFF2-40B4-BE49-F238E27FC236}">
                <a16:creationId xmlns:a16="http://schemas.microsoft.com/office/drawing/2014/main" id="{70DA870D-EF95-4B7F-9073-3816465D003C}"/>
              </a:ext>
            </a:extLst>
          </p:cNvPr>
          <p:cNvCxnSpPr>
            <a:cxnSpLocks/>
            <a:stCxn id="184" idx="2"/>
            <a:endCxn id="164" idx="0"/>
          </p:cNvCxnSpPr>
          <p:nvPr/>
        </p:nvCxnSpPr>
        <p:spPr>
          <a:xfrm flipH="1">
            <a:off x="3135662" y="2093798"/>
            <a:ext cx="2188968" cy="3228328"/>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257" name="TextBox 256">
            <a:extLst>
              <a:ext uri="{FF2B5EF4-FFF2-40B4-BE49-F238E27FC236}">
                <a16:creationId xmlns:a16="http://schemas.microsoft.com/office/drawing/2014/main" id="{AAE9A05C-4426-4CE0-9E56-A8B4760DC1C2}"/>
              </a:ext>
            </a:extLst>
          </p:cNvPr>
          <p:cNvSpPr txBox="1"/>
          <p:nvPr/>
        </p:nvSpPr>
        <p:spPr>
          <a:xfrm>
            <a:off x="3545824" y="4620557"/>
            <a:ext cx="57419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477C3"/>
                </a:solidFill>
                <a:effectLst/>
                <a:uLnTx/>
                <a:uFillTx/>
                <a:latin typeface="Yu Gothic Medium" panose="020B0500000000000000" pitchFamily="50" charset="-128"/>
                <a:ea typeface="Yu Gothic Medium" panose="020B0500000000000000" pitchFamily="50" charset="-128"/>
                <a:cs typeface="+mn-cs"/>
              </a:rPr>
              <a:t>See *2</a:t>
            </a:r>
          </a:p>
        </p:txBody>
      </p:sp>
      <p:sp>
        <p:nvSpPr>
          <p:cNvPr id="113" name="TextBox 112">
            <a:extLst>
              <a:ext uri="{FF2B5EF4-FFF2-40B4-BE49-F238E27FC236}">
                <a16:creationId xmlns:a16="http://schemas.microsoft.com/office/drawing/2014/main" id="{1955196D-BD5E-42A6-8DE8-B611E4F9F8C0}"/>
              </a:ext>
            </a:extLst>
          </p:cNvPr>
          <p:cNvSpPr txBox="1"/>
          <p:nvPr/>
        </p:nvSpPr>
        <p:spPr>
          <a:xfrm>
            <a:off x="5901588" y="6104747"/>
            <a:ext cx="10259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19302* UDP</a:t>
            </a:r>
          </a:p>
        </p:txBody>
      </p:sp>
      <p:sp>
        <p:nvSpPr>
          <p:cNvPr id="116" name="TextBox 115">
            <a:extLst>
              <a:ext uri="{FF2B5EF4-FFF2-40B4-BE49-F238E27FC236}">
                <a16:creationId xmlns:a16="http://schemas.microsoft.com/office/drawing/2014/main" id="{DBA43C4F-CAC9-4F20-B2F1-A6870BDD4A6D}"/>
              </a:ext>
            </a:extLst>
          </p:cNvPr>
          <p:cNvSpPr txBox="1"/>
          <p:nvPr/>
        </p:nvSpPr>
        <p:spPr>
          <a:xfrm>
            <a:off x="8693792" y="1017261"/>
            <a:ext cx="19332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STUN</a:t>
            </a: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は</a:t>
            </a:r>
            <a:r>
              <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Intra/DMZ</a:t>
            </a: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に</a:t>
            </a:r>
            <a:endPar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独自構築も可能</a:t>
            </a:r>
            <a:endPar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endParaRPr>
          </a:p>
        </p:txBody>
      </p:sp>
      <p:sp>
        <p:nvSpPr>
          <p:cNvPr id="117" name="TextBox 116">
            <a:extLst>
              <a:ext uri="{FF2B5EF4-FFF2-40B4-BE49-F238E27FC236}">
                <a16:creationId xmlns:a16="http://schemas.microsoft.com/office/drawing/2014/main" id="{3C98E526-76F6-49F4-A57A-105E549597CA}"/>
              </a:ext>
            </a:extLst>
          </p:cNvPr>
          <p:cNvSpPr txBox="1"/>
          <p:nvPr/>
        </p:nvSpPr>
        <p:spPr>
          <a:xfrm>
            <a:off x="5815740" y="4488912"/>
            <a:ext cx="10259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モバイル</a:t>
            </a:r>
            <a:endPar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rPr>
              <a:t>デバイスのみ</a:t>
            </a:r>
            <a:endParaRPr kumimoji="0" lang="en-US" altLang="ja-JP" sz="1000" b="0" i="0" u="none" strike="noStrike" kern="1200" cap="none" spc="0" normalizeH="0" baseline="0" noProof="0" dirty="0">
              <a:ln>
                <a:noFill/>
              </a:ln>
              <a:solidFill>
                <a:srgbClr val="0066B3"/>
              </a:solidFill>
              <a:effectLst/>
              <a:uLnTx/>
              <a:uFillTx/>
              <a:latin typeface="Yu Gothic Medium" panose="020B0500000000000000" pitchFamily="50" charset="-128"/>
              <a:ea typeface="Yu Gothic Medium" panose="020B0500000000000000" pitchFamily="50" charset="-128"/>
              <a:cs typeface="+mn-cs"/>
            </a:endParaRPr>
          </a:p>
        </p:txBody>
      </p:sp>
      <p:sp>
        <p:nvSpPr>
          <p:cNvPr id="128" name="正方形/長方形 127">
            <a:extLst>
              <a:ext uri="{FF2B5EF4-FFF2-40B4-BE49-F238E27FC236}">
                <a16:creationId xmlns:a16="http://schemas.microsoft.com/office/drawing/2014/main" id="{8AF8C4BD-AEC5-4F97-8DF0-39A35E18ABF7}"/>
              </a:ext>
            </a:extLst>
          </p:cNvPr>
          <p:cNvSpPr/>
          <p:nvPr/>
        </p:nvSpPr>
        <p:spPr>
          <a:xfrm>
            <a:off x="3876795" y="2540189"/>
            <a:ext cx="1895885" cy="15418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3B9314EF-C352-4A56-A972-2100CBE6ADDC}"/>
              </a:ext>
            </a:extLst>
          </p:cNvPr>
          <p:cNvSpPr/>
          <p:nvPr/>
        </p:nvSpPr>
        <p:spPr>
          <a:xfrm>
            <a:off x="3857917" y="2546570"/>
            <a:ext cx="45719" cy="153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349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AE0B8F-FA92-4F4D-A14F-7FC5F3A12097}"/>
              </a:ext>
            </a:extLst>
          </p:cNvPr>
          <p:cNvSpPr>
            <a:spLocks noGrp="1"/>
          </p:cNvSpPr>
          <p:nvPr>
            <p:ph type="title"/>
          </p:nvPr>
        </p:nvSpPr>
        <p:spPr/>
        <p:txBody>
          <a:bodyPr>
            <a:normAutofit/>
          </a:bodyPr>
          <a:lstStyle/>
          <a:p>
            <a:r>
              <a:rPr kumimoji="1" lang="ja-JP" altLang="en-US" dirty="0"/>
              <a:t>作業の流れ </a:t>
            </a:r>
            <a:r>
              <a:rPr kumimoji="1" lang="en-US" altLang="ja-JP" dirty="0"/>
              <a:t>1/3</a:t>
            </a:r>
            <a:r>
              <a:rPr kumimoji="1" lang="ja-JP" altLang="en-US" dirty="0"/>
              <a:t> </a:t>
            </a:r>
            <a:r>
              <a:rPr kumimoji="1" lang="en-US" altLang="ja-JP" dirty="0"/>
              <a:t>(</a:t>
            </a:r>
            <a:r>
              <a:rPr kumimoji="1" lang="ja-JP" altLang="en-US" dirty="0"/>
              <a:t>前半</a:t>
            </a:r>
            <a:r>
              <a:rPr kumimoji="1" lang="en-US" altLang="ja-JP" dirty="0"/>
              <a:t>: Windows)</a:t>
            </a:r>
            <a:endParaRPr kumimoji="1" lang="ja-JP" altLang="en-US" dirty="0"/>
          </a:p>
        </p:txBody>
      </p:sp>
      <p:sp>
        <p:nvSpPr>
          <p:cNvPr id="3" name="コンテンツ プレースホルダー 2">
            <a:extLst>
              <a:ext uri="{FF2B5EF4-FFF2-40B4-BE49-F238E27FC236}">
                <a16:creationId xmlns:a16="http://schemas.microsoft.com/office/drawing/2014/main" id="{D7732482-B13B-4163-9F5A-79A360102F8C}"/>
              </a:ext>
            </a:extLst>
          </p:cNvPr>
          <p:cNvSpPr>
            <a:spLocks noGrp="1"/>
          </p:cNvSpPr>
          <p:nvPr>
            <p:ph idx="1"/>
          </p:nvPr>
        </p:nvSpPr>
        <p:spPr/>
        <p:txBody>
          <a:bodyPr/>
          <a:lstStyle/>
          <a:p>
            <a:pPr marL="285750" indent="-285750">
              <a:buFont typeface="Arial" panose="020B0604020202020204" pitchFamily="34" charset="0"/>
              <a:buChar char="•"/>
            </a:pPr>
            <a:r>
              <a:rPr kumimoji="1" lang="en-US" altLang="ja-JP" dirty="0"/>
              <a:t>Firewall </a:t>
            </a:r>
            <a:r>
              <a:rPr kumimoji="1" lang="ja-JP" altLang="en-US" dirty="0"/>
              <a:t>穴開け</a:t>
            </a:r>
            <a:endParaRPr kumimoji="1" lang="en-US" altLang="ja-JP" dirty="0"/>
          </a:p>
          <a:p>
            <a:pPr marL="285750" indent="-285750">
              <a:buFont typeface="Arial" panose="020B0604020202020204" pitchFamily="34" charset="0"/>
              <a:buChar char="•"/>
            </a:pPr>
            <a:r>
              <a:rPr kumimoji="1" lang="en-US" altLang="ja-JP" dirty="0"/>
              <a:t>Domino </a:t>
            </a:r>
            <a:r>
              <a:rPr kumimoji="1" lang="ja-JP" altLang="en-US" dirty="0"/>
              <a:t>サーバー </a:t>
            </a:r>
            <a:r>
              <a:rPr lang="en-US" altLang="ja-JP" dirty="0"/>
              <a:t>+ Language Pack </a:t>
            </a:r>
            <a:r>
              <a:rPr kumimoji="1" lang="ja-JP" altLang="en-US" dirty="0"/>
              <a:t>インストール</a:t>
            </a:r>
            <a:endParaRPr kumimoji="1" lang="en-US" altLang="ja-JP" dirty="0"/>
          </a:p>
          <a:p>
            <a:pPr marL="285750" indent="-285750">
              <a:buFont typeface="Arial" panose="020B0604020202020204" pitchFamily="34" charset="0"/>
              <a:buChar char="•"/>
            </a:pPr>
            <a:r>
              <a:rPr kumimoji="1" lang="en-US" altLang="ja-JP" dirty="0"/>
              <a:t>Notes + Domino Administrator </a:t>
            </a:r>
            <a:r>
              <a:rPr kumimoji="1" lang="ja-JP" altLang="en-US" dirty="0"/>
              <a:t>クライアント インストール</a:t>
            </a:r>
            <a:endParaRPr kumimoji="1" lang="en-US" altLang="ja-JP" dirty="0"/>
          </a:p>
          <a:p>
            <a:pPr marL="285750" indent="-285750">
              <a:buFont typeface="Arial" panose="020B0604020202020204" pitchFamily="34" charset="0"/>
              <a:buChar char="•"/>
            </a:pPr>
            <a:r>
              <a:rPr kumimoji="1" lang="en-US" altLang="ja-JP" dirty="0"/>
              <a:t>Domino </a:t>
            </a:r>
            <a:r>
              <a:rPr kumimoji="1" lang="ja-JP" altLang="en-US" dirty="0"/>
              <a:t>サーバー </a:t>
            </a:r>
            <a:r>
              <a:rPr kumimoji="1" lang="en-US" altLang="ja-JP" dirty="0"/>
              <a:t>+ Notes / Domino Administrator </a:t>
            </a:r>
            <a:r>
              <a:rPr kumimoji="1" lang="ja-JP" altLang="en-US" dirty="0"/>
              <a:t>クライアント セットアップ</a:t>
            </a:r>
            <a:endParaRPr kumimoji="1" lang="en-US" altLang="ja-JP" dirty="0"/>
          </a:p>
          <a:p>
            <a:pPr marL="285750" indent="-285750">
              <a:buFont typeface="Arial" panose="020B0604020202020204" pitchFamily="34" charset="0"/>
              <a:buChar char="•"/>
            </a:pPr>
            <a:r>
              <a:rPr kumimoji="1" lang="en-US" altLang="ja-JP" dirty="0"/>
              <a:t>Domino </a:t>
            </a:r>
            <a:r>
              <a:rPr kumimoji="1" lang="ja-JP" altLang="en-US" dirty="0"/>
              <a:t>サーバー起動テスト </a:t>
            </a:r>
            <a:r>
              <a:rPr kumimoji="1" lang="en-US" altLang="ja-JP" dirty="0"/>
              <a:t>/ </a:t>
            </a:r>
            <a:r>
              <a:rPr kumimoji="1" lang="ja-JP" altLang="en-US" dirty="0"/>
              <a:t>停止</a:t>
            </a:r>
            <a:endParaRPr kumimoji="1" lang="en-US" altLang="ja-JP" dirty="0"/>
          </a:p>
          <a:p>
            <a:pPr marL="285750" indent="-285750">
              <a:buFont typeface="Arial" panose="020B0604020202020204" pitchFamily="34" charset="0"/>
              <a:buChar char="•"/>
            </a:pPr>
            <a:r>
              <a:rPr kumimoji="1" lang="en-US" altLang="ja-JP" dirty="0"/>
              <a:t>MongoDB </a:t>
            </a:r>
            <a:r>
              <a:rPr kumimoji="1" lang="ja-JP" altLang="en-US" dirty="0"/>
              <a:t>インストール</a:t>
            </a:r>
            <a:endParaRPr kumimoji="1" lang="en-US" altLang="ja-JP" dirty="0"/>
          </a:p>
          <a:p>
            <a:pPr marL="285750" indent="-285750">
              <a:buFont typeface="Arial" panose="020B0604020202020204" pitchFamily="34" charset="0"/>
              <a:buChar char="•"/>
            </a:pPr>
            <a:r>
              <a:rPr kumimoji="1" lang="en-US" altLang="ja-JP" dirty="0"/>
              <a:t>MongoDB </a:t>
            </a:r>
            <a:r>
              <a:rPr kumimoji="1" lang="ja-JP" altLang="en-US" dirty="0"/>
              <a:t>セットアップ </a:t>
            </a:r>
            <a:r>
              <a:rPr kumimoji="1" lang="en-US" altLang="ja-JP" dirty="0"/>
              <a:t>(DB</a:t>
            </a:r>
            <a:r>
              <a:rPr kumimoji="1" lang="ja-JP" altLang="en-US" dirty="0"/>
              <a:t>作成など</a:t>
            </a:r>
            <a:r>
              <a:rPr kumimoji="1" lang="en-US" altLang="ja-JP" dirty="0"/>
              <a:t>)</a:t>
            </a:r>
          </a:p>
          <a:p>
            <a:pPr marL="285750" indent="-285750">
              <a:buFont typeface="Arial" panose="020B0604020202020204" pitchFamily="34" charset="0"/>
              <a:buChar char="•"/>
            </a:pPr>
            <a:r>
              <a:rPr kumimoji="1" lang="en-US" altLang="ja-JP" dirty="0"/>
              <a:t>Sametime Community </a:t>
            </a:r>
            <a:r>
              <a:rPr kumimoji="1" lang="ja-JP" altLang="en-US" dirty="0"/>
              <a:t>サーバー インストール</a:t>
            </a:r>
            <a:endParaRPr kumimoji="1" lang="en-US" altLang="ja-JP" dirty="0"/>
          </a:p>
          <a:p>
            <a:pPr marL="558800" lvl="2" indent="-285750">
              <a:buFont typeface="Arial" panose="020B0604020202020204" pitchFamily="34" charset="0"/>
              <a:buChar char="•"/>
            </a:pPr>
            <a:r>
              <a:rPr kumimoji="1" lang="ja-JP" altLang="en-US" dirty="0"/>
              <a:t>チャットログ </a:t>
            </a:r>
            <a:r>
              <a:rPr kumimoji="1" lang="en-US" altLang="ja-JP" dirty="0" err="1"/>
              <a:t>ini</a:t>
            </a:r>
            <a:r>
              <a:rPr kumimoji="1" lang="en-US" altLang="ja-JP" dirty="0"/>
              <a:t> </a:t>
            </a:r>
            <a:r>
              <a:rPr kumimoji="1" lang="ja-JP" altLang="en-US" dirty="0"/>
              <a:t>設定</a:t>
            </a:r>
            <a:endParaRPr kumimoji="1" lang="en-US" altLang="ja-JP" dirty="0"/>
          </a:p>
          <a:p>
            <a:pPr marL="285750" indent="-285750">
              <a:buFont typeface="Arial" panose="020B0604020202020204" pitchFamily="34" charset="0"/>
              <a:buChar char="•"/>
            </a:pPr>
            <a:r>
              <a:rPr kumimoji="1" lang="en-US" altLang="ja-JP" dirty="0"/>
              <a:t>Sametime Connect </a:t>
            </a:r>
            <a:r>
              <a:rPr kumimoji="1" lang="ja-JP" altLang="en-US" dirty="0"/>
              <a:t>クライアント インストール </a:t>
            </a:r>
            <a:r>
              <a:rPr kumimoji="1" lang="en-US" altLang="ja-JP" dirty="0"/>
              <a:t>(</a:t>
            </a:r>
            <a:r>
              <a:rPr kumimoji="1" lang="ja-JP" altLang="en-US" dirty="0"/>
              <a:t>動作確認用</a:t>
            </a:r>
            <a:r>
              <a:rPr kumimoji="1" lang="en-US" altLang="ja-JP" dirty="0"/>
              <a:t>)</a:t>
            </a:r>
          </a:p>
          <a:p>
            <a:pPr marL="285750" indent="-285750">
              <a:buFont typeface="Arial" panose="020B0604020202020204" pitchFamily="34" charset="0"/>
              <a:buChar char="•"/>
            </a:pPr>
            <a:r>
              <a:rPr kumimoji="1" lang="ja-JP" altLang="en-US" dirty="0"/>
              <a:t>パスワード探しの寄り道の末に動作確認</a:t>
            </a:r>
            <a:endParaRPr kumimoji="1" lang="en-US" altLang="ja-JP" dirty="0"/>
          </a:p>
          <a:p>
            <a:pPr marL="285750" indent="-285750">
              <a:buFont typeface="Arial" panose="020B0604020202020204" pitchFamily="34" charset="0"/>
              <a:buChar char="•"/>
            </a:pPr>
            <a:r>
              <a:rPr kumimoji="1" lang="en-US" altLang="ja-JP" dirty="0"/>
              <a:t>Sametime Proxy </a:t>
            </a:r>
            <a:r>
              <a:rPr kumimoji="1" lang="ja-JP" altLang="en-US" dirty="0"/>
              <a:t>サーバー インストールとセットアップ</a:t>
            </a:r>
            <a:endParaRPr kumimoji="1" lang="en-US" altLang="ja-JP" dirty="0"/>
          </a:p>
          <a:p>
            <a:pPr marL="285750" indent="-285750">
              <a:buFont typeface="Arial" panose="020B0604020202020204" pitchFamily="34" charset="0"/>
              <a:buChar char="•"/>
            </a:pPr>
            <a:r>
              <a:rPr kumimoji="1" lang="ja-JP" altLang="en-US" dirty="0"/>
              <a:t>動作確認</a:t>
            </a:r>
            <a:endParaRPr kumimoji="1" lang="en-US" altLang="ja-JP" dirty="0"/>
          </a:p>
          <a:p>
            <a:pPr marL="285750" indent="-285750">
              <a:buFont typeface="Arial" panose="020B0604020202020204" pitchFamily="34" charset="0"/>
              <a:buChar char="•"/>
            </a:pPr>
            <a:endParaRPr kumimoji="1" lang="en-US" altLang="ja-JP" dirty="0"/>
          </a:p>
        </p:txBody>
      </p:sp>
    </p:spTree>
    <p:extLst>
      <p:ext uri="{BB962C8B-B14F-4D97-AF65-F5344CB8AC3E}">
        <p14:creationId xmlns:p14="http://schemas.microsoft.com/office/powerpoint/2010/main" val="411491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64A32-9F28-4405-8B28-BEDE15A16129}"/>
              </a:ext>
            </a:extLst>
          </p:cNvPr>
          <p:cNvSpPr>
            <a:spLocks noGrp="1"/>
          </p:cNvSpPr>
          <p:nvPr>
            <p:ph type="title"/>
          </p:nvPr>
        </p:nvSpPr>
        <p:spPr/>
        <p:txBody>
          <a:bodyPr/>
          <a:lstStyle/>
          <a:p>
            <a:r>
              <a:rPr kumimoji="1" lang="ja-JP" altLang="en-US" dirty="0"/>
              <a:t>作業の流れ </a:t>
            </a:r>
            <a:r>
              <a:rPr kumimoji="1" lang="en-US" altLang="ja-JP" dirty="0"/>
              <a:t>2/3</a:t>
            </a:r>
            <a:r>
              <a:rPr kumimoji="1" lang="ja-JP" altLang="en-US" dirty="0"/>
              <a:t> </a:t>
            </a:r>
            <a:r>
              <a:rPr kumimoji="1" lang="en-US" altLang="ja-JP" dirty="0"/>
              <a:t>(</a:t>
            </a:r>
            <a:r>
              <a:rPr kumimoji="1" lang="ja-JP" altLang="en-US" dirty="0"/>
              <a:t>後半</a:t>
            </a:r>
            <a:r>
              <a:rPr kumimoji="1" lang="en-US" altLang="ja-JP" dirty="0"/>
              <a:t>: Linux)</a:t>
            </a:r>
            <a:endParaRPr kumimoji="1" lang="ja-JP" altLang="en-US" dirty="0"/>
          </a:p>
        </p:txBody>
      </p:sp>
      <p:sp>
        <p:nvSpPr>
          <p:cNvPr id="3" name="コンテンツ プレースホルダー 2">
            <a:extLst>
              <a:ext uri="{FF2B5EF4-FFF2-40B4-BE49-F238E27FC236}">
                <a16:creationId xmlns:a16="http://schemas.microsoft.com/office/drawing/2014/main" id="{85F2ED9E-88BD-414B-9E62-E415E336D5D4}"/>
              </a:ext>
            </a:extLst>
          </p:cNvPr>
          <p:cNvSpPr>
            <a:spLocks noGrp="1"/>
          </p:cNvSpPr>
          <p:nvPr>
            <p:ph idx="1"/>
          </p:nvPr>
        </p:nvSpPr>
        <p:spPr/>
        <p:txBody>
          <a:bodyPr/>
          <a:lstStyle/>
          <a:p>
            <a:pPr marL="285750" indent="-285750">
              <a:buFont typeface="Arial" panose="020B0604020202020204" pitchFamily="34" charset="0"/>
              <a:buChar char="•"/>
            </a:pPr>
            <a:r>
              <a:rPr kumimoji="1" lang="en-US" altLang="ja-JP" dirty="0"/>
              <a:t>Docker </a:t>
            </a:r>
            <a:r>
              <a:rPr kumimoji="1" lang="ja-JP" altLang="en-US" dirty="0"/>
              <a:t>アンインストールとインストール</a:t>
            </a:r>
            <a:endParaRPr kumimoji="1" lang="en-US" altLang="ja-JP" dirty="0"/>
          </a:p>
          <a:p>
            <a:pPr marL="285750" indent="-285750">
              <a:buFont typeface="Arial" panose="020B0604020202020204" pitchFamily="34" charset="0"/>
              <a:buChar char="•"/>
            </a:pPr>
            <a:r>
              <a:rPr kumimoji="1" lang="en-US" altLang="ja-JP" dirty="0"/>
              <a:t>Sametime Meetings </a:t>
            </a:r>
            <a:r>
              <a:rPr kumimoji="1" lang="ja-JP" altLang="en-US" dirty="0"/>
              <a:t>構成設定とインストール</a:t>
            </a:r>
            <a:endParaRPr kumimoji="1" lang="en-US" altLang="ja-JP" dirty="0"/>
          </a:p>
          <a:p>
            <a:pPr marL="558800" lvl="2" indent="-285750">
              <a:buFont typeface="Arial" panose="020B0604020202020204" pitchFamily="34" charset="0"/>
              <a:buChar char="•"/>
            </a:pPr>
            <a:r>
              <a:rPr kumimoji="1" lang="ja-JP" altLang="en-US" dirty="0"/>
              <a:t>構成ファイル設定</a:t>
            </a:r>
            <a:endParaRPr lang="en-US" altLang="ja-JP" dirty="0"/>
          </a:p>
          <a:p>
            <a:pPr marL="285750" indent="-285750">
              <a:buFont typeface="Arial" panose="020B0604020202020204" pitchFamily="34" charset="0"/>
              <a:buChar char="•"/>
            </a:pPr>
            <a:r>
              <a:rPr kumimoji="1" lang="en-US" altLang="ja-JP" dirty="0"/>
              <a:t>SSO</a:t>
            </a:r>
            <a:r>
              <a:rPr kumimoji="1" lang="ja-JP" altLang="en-US" dirty="0"/>
              <a:t>設定 </a:t>
            </a:r>
            <a:r>
              <a:rPr kumimoji="1" lang="en-US" altLang="ja-JP" dirty="0"/>
              <a:t>(</a:t>
            </a:r>
            <a:r>
              <a:rPr kumimoji="1" lang="ja-JP" altLang="en-US" dirty="0"/>
              <a:t>トークンの設定</a:t>
            </a:r>
            <a:r>
              <a:rPr kumimoji="1" lang="en-US" altLang="ja-JP" dirty="0"/>
              <a:t>)</a:t>
            </a:r>
          </a:p>
          <a:p>
            <a:pPr marL="285750" indent="-285750">
              <a:buFont typeface="Arial" panose="020B0604020202020204" pitchFamily="34" charset="0"/>
              <a:buChar char="•"/>
            </a:pPr>
            <a:r>
              <a:rPr kumimoji="1" lang="ja-JP" altLang="en-US" dirty="0"/>
              <a:t>チャット機能側で、ミーティング機能利用可能ポリシー設定</a:t>
            </a:r>
            <a:endParaRPr kumimoji="1" lang="en-US" altLang="ja-JP" dirty="0"/>
          </a:p>
          <a:p>
            <a:pPr marL="285750" indent="-285750">
              <a:buFont typeface="Arial" panose="020B0604020202020204" pitchFamily="34" charset="0"/>
              <a:buChar char="•"/>
            </a:pPr>
            <a:r>
              <a:rPr kumimoji="1" lang="en-US" altLang="ja-JP" dirty="0"/>
              <a:t>Sametime Proxy </a:t>
            </a:r>
            <a:r>
              <a:rPr kumimoji="1" lang="ja-JP" altLang="en-US" dirty="0"/>
              <a:t>サーバーに</a:t>
            </a:r>
            <a:r>
              <a:rPr kumimoji="1" lang="en-US" altLang="ja-JP" dirty="0"/>
              <a:t>Meeting</a:t>
            </a:r>
            <a:r>
              <a:rPr kumimoji="1" lang="ja-JP" altLang="en-US" dirty="0"/>
              <a:t>サーバー設定追加</a:t>
            </a:r>
          </a:p>
        </p:txBody>
      </p:sp>
    </p:spTree>
    <p:extLst>
      <p:ext uri="{BB962C8B-B14F-4D97-AF65-F5344CB8AC3E}">
        <p14:creationId xmlns:p14="http://schemas.microsoft.com/office/powerpoint/2010/main" val="3250108505"/>
      </p:ext>
    </p:extLst>
  </p:cSld>
  <p:clrMapOvr>
    <a:masterClrMapping/>
  </p:clrMapOvr>
</p:sld>
</file>

<file path=ppt/theme/theme1.xml><?xml version="1.0" encoding="utf-8"?>
<a:theme xmlns:a="http://schemas.openxmlformats.org/drawingml/2006/main" name="スライド用マスター">
  <a:themeElements>
    <a:clrScheme name="ユーザー定義 1">
      <a:dk1>
        <a:srgbClr val="000000"/>
      </a:dk1>
      <a:lt1>
        <a:srgbClr val="FFFFFF"/>
      </a:lt1>
      <a:dk2>
        <a:srgbClr val="4B4B4B"/>
      </a:dk2>
      <a:lt2>
        <a:srgbClr val="424242"/>
      </a:lt2>
      <a:accent1>
        <a:srgbClr val="941100"/>
      </a:accent1>
      <a:accent2>
        <a:srgbClr val="002847"/>
      </a:accent2>
      <a:accent3>
        <a:srgbClr val="0066B3"/>
      </a:accent3>
      <a:accent4>
        <a:srgbClr val="69B3E1"/>
      </a:accent4>
      <a:accent5>
        <a:srgbClr val="FF9300"/>
      </a:accent5>
      <a:accent6>
        <a:srgbClr val="009192"/>
      </a:accent6>
      <a:hlink>
        <a:srgbClr val="0096FF"/>
      </a:hlink>
      <a:folHlink>
        <a:srgbClr val="6BD7ED"/>
      </a:folHlink>
    </a:clrScheme>
    <a:fontScheme name="メイリオ">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CL_2021_169">
  <a:themeElements>
    <a:clrScheme name="ユーザー設定 1">
      <a:dk1>
        <a:srgbClr val="262626"/>
      </a:dk1>
      <a:lt1>
        <a:srgbClr val="FFFFFF"/>
      </a:lt1>
      <a:dk2>
        <a:srgbClr val="004466"/>
      </a:dk2>
      <a:lt2>
        <a:srgbClr val="83D1F5"/>
      </a:lt2>
      <a:accent1>
        <a:srgbClr val="A81024"/>
      </a:accent1>
      <a:accent2>
        <a:srgbClr val="F04E37"/>
      </a:accent2>
      <a:accent3>
        <a:srgbClr val="008A52"/>
      </a:accent3>
      <a:accent4>
        <a:srgbClr val="8CC63F"/>
      </a:accent4>
      <a:accent5>
        <a:srgbClr val="FDB813"/>
      </a:accent5>
      <a:accent6>
        <a:srgbClr val="FFFF4F"/>
      </a:accent6>
      <a:hlink>
        <a:srgbClr val="262626"/>
      </a:hlink>
      <a:folHlink>
        <a:srgbClr val="262626"/>
      </a:folHlink>
    </a:clrScheme>
    <a:fontScheme name="メイリオ版">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28575">
          <a:solidFill>
            <a:schemeClr val="tx1">
              <a:lumMod val="90000"/>
              <a:lumOff val="10000"/>
            </a:schemeClr>
          </a:solidFill>
        </a:ln>
      </a:spPr>
      <a:bodyPr wrap="none" lIns="108000" tIns="108000" rIns="108000" bIns="108000" rtlCol="0" anchor="ctr">
        <a:spAutoFit/>
      </a:bodyPr>
      <a:lstStyle>
        <a:defPPr algn="ctr">
          <a:defRPr kumimoji="1" b="1" smtClean="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lumMod val="90000"/>
              <a:lumOff val="1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CL_2021_169" id="{075BFABE-9AF5-4FF3-A600-6F9C2F29AE27}" vid="{C54C8857-3A41-4AF0-A43A-C6B572C53D7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A0173888A0BB14AA19596AF7EA8F8BC" ma:contentTypeVersion="10" ma:contentTypeDescription="新しいドキュメントを作成します。" ma:contentTypeScope="" ma:versionID="caba66f48fd470d6a3c16ed4b91de60b">
  <xsd:schema xmlns:xsd="http://www.w3.org/2001/XMLSchema" xmlns:xs="http://www.w3.org/2001/XMLSchema" xmlns:p="http://schemas.microsoft.com/office/2006/metadata/properties" xmlns:ns2="9bb3223b-6ff6-49df-88dc-65b729bb51d7" targetNamespace="http://schemas.microsoft.com/office/2006/metadata/properties" ma:root="true" ma:fieldsID="eb32e72989c9d7e8a71489c49ebc1236" ns2:_="">
    <xsd:import namespace="9bb3223b-6ff6-49df-88dc-65b729bb51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b3223b-6ff6-49df-88dc-65b729bb51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278F38-B9F7-4C3A-83DC-36E46070E3C6}"/>
</file>

<file path=customXml/itemProps2.xml><?xml version="1.0" encoding="utf-8"?>
<ds:datastoreItem xmlns:ds="http://schemas.openxmlformats.org/officeDocument/2006/customXml" ds:itemID="{BEF16547-30A0-4FAF-AA4E-FD32AF686272}">
  <ds:schemaRefs>
    <ds:schemaRef ds:uri="http://www.w3.org/XML/1998/namespace"/>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fbeda10a-57a7-422e-88f6-51fc003fabbb"/>
    <ds:schemaRef ds:uri="8cce45af-a3b8-4399-976a-4e3d450e91ac"/>
    <ds:schemaRef ds:uri="http://schemas.microsoft.com/office/2006/metadata/properties"/>
    <ds:schemaRef ds:uri="2eca1bd5-475b-4853-9d83-8149a04497e3"/>
  </ds:schemaRefs>
</ds:datastoreItem>
</file>

<file path=customXml/itemProps3.xml><?xml version="1.0" encoding="utf-8"?>
<ds:datastoreItem xmlns:ds="http://schemas.openxmlformats.org/officeDocument/2006/customXml" ds:itemID="{48C96CF5-1738-48AC-A616-221348AD3C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1920</TotalTime>
  <Words>1491</Words>
  <Application>Microsoft Office PowerPoint</Application>
  <PresentationFormat>ワイド画面</PresentationFormat>
  <Paragraphs>241</Paragraphs>
  <Slides>14</Slides>
  <Notes>2</Notes>
  <HiddenSlides>0</HiddenSlides>
  <MMClips>0</MMClips>
  <ScaleCrop>false</ScaleCrop>
  <HeadingPairs>
    <vt:vector size="6" baseType="variant">
      <vt:variant>
        <vt:lpstr>使用されているフォント</vt:lpstr>
      </vt:variant>
      <vt:variant>
        <vt:i4>17</vt:i4>
      </vt:variant>
      <vt:variant>
        <vt:lpstr>テーマ</vt:lpstr>
      </vt:variant>
      <vt:variant>
        <vt:i4>3</vt:i4>
      </vt:variant>
      <vt:variant>
        <vt:lpstr>スライド タイトル</vt:lpstr>
      </vt:variant>
      <vt:variant>
        <vt:i4>14</vt:i4>
      </vt:variant>
    </vt:vector>
  </HeadingPairs>
  <TitlesOfParts>
    <vt:vector size="34" baseType="lpstr">
      <vt:lpstr>.AppleSystemUIFont</vt:lpstr>
      <vt:lpstr>.Lucida Grande UI Regular</vt:lpstr>
      <vt:lpstr>BIZ UDPゴシック</vt:lpstr>
      <vt:lpstr>ＭＳ Ｐゴシック</vt:lpstr>
      <vt:lpstr>Zapf Dingbats</vt:lpstr>
      <vt:lpstr>システムフォント（レギュラー）</vt:lpstr>
      <vt:lpstr>メイリオ</vt:lpstr>
      <vt:lpstr>游ゴシック</vt:lpstr>
      <vt:lpstr>游ゴシック</vt:lpstr>
      <vt:lpstr>Yu Gothic Medium</vt:lpstr>
      <vt:lpstr>Arial</vt:lpstr>
      <vt:lpstr>Calibri</vt:lpstr>
      <vt:lpstr>Calibri Light</vt:lpstr>
      <vt:lpstr>Courier New</vt:lpstr>
      <vt:lpstr>Gotham Book</vt:lpstr>
      <vt:lpstr>Gotham-Book</vt:lpstr>
      <vt:lpstr>Wingdings</vt:lpstr>
      <vt:lpstr>スライド用マスター</vt:lpstr>
      <vt:lpstr>1_Office Theme</vt:lpstr>
      <vt:lpstr>HCL_2021_169</vt:lpstr>
      <vt:lpstr>HCL Sametime V11.6 Premium インストール</vt:lpstr>
      <vt:lpstr>HCL Sametime 11.6</vt:lpstr>
      <vt:lpstr>                           による解決のご提案</vt:lpstr>
      <vt:lpstr>はじめに</vt:lpstr>
      <vt:lpstr>Sametime 9.0.1 時代のトポロジー</vt:lpstr>
      <vt:lpstr>構成</vt:lpstr>
      <vt:lpstr>PowerPoint プレゼンテーション</vt:lpstr>
      <vt:lpstr>作業の流れ 1/3 (前半: Windows)</vt:lpstr>
      <vt:lpstr>作業の流れ 2/3 (後半: Linux)</vt:lpstr>
      <vt:lpstr>作業の流れ 3/3-1 (証明書)</vt:lpstr>
      <vt:lpstr>作業の流れ 3/3-2 (証明書)</vt:lpstr>
      <vt:lpstr>作業後に発覚したこと: 録画ができない</vt:lpstr>
      <vt:lpstr>作業後に発覚したこと: 録画ができない</vt:lpstr>
      <vt:lpstr>反省・課題</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HCL Sametime インストール</dc:title>
  <dc:subject/>
  <dc:creator>株式会社エイチシーエル・ジャパン</dc:creator>
  <cp:keywords>ノーツコンソーシアム</cp:keywords>
  <dc:description/>
  <cp:lastModifiedBy>Kunio Matsuo</cp:lastModifiedBy>
  <cp:revision>81</cp:revision>
  <dcterms:created xsi:type="dcterms:W3CDTF">2019-04-21T14:38:15Z</dcterms:created>
  <dcterms:modified xsi:type="dcterms:W3CDTF">2021-10-28T06:46:49Z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
    <vt:lpwstr>false</vt:lpwstr>
  </property>
  <property fmtid="{D5CDD505-2E9C-101B-9397-08002B2CF9AE}" pid="3" name="ContentTypeId">
    <vt:lpwstr>0x0101008A0173888A0BB14AA19596AF7EA8F8BC</vt:lpwstr>
  </property>
  <property fmtid="{D5CDD505-2E9C-101B-9397-08002B2CF9AE}" pid="4" name="HCLClassification">
    <vt:lpwstr>HCL_Cla5s_C0nf1dent1al</vt:lpwstr>
  </property>
  <property fmtid="{D5CDD505-2E9C-101B-9397-08002B2CF9AE}" pid="5" name="TitusGUID">
    <vt:lpwstr>d9ba6bca-a08d-473b-bfbe-857e4f4862f8</vt:lpwstr>
  </property>
</Properties>
</file>